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430" r:id="rId2"/>
    <p:sldId id="431" r:id="rId3"/>
    <p:sldId id="440" r:id="rId4"/>
    <p:sldId id="441" r:id="rId5"/>
    <p:sldId id="442" r:id="rId6"/>
    <p:sldId id="418" r:id="rId7"/>
    <p:sldId id="4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usz Kaczor" initials="JK" lastIdx="6" clrIdx="0">
    <p:extLst>
      <p:ext uri="{19B8F6BF-5375-455C-9EA6-DF929625EA0E}">
        <p15:presenceInfo xmlns:p15="http://schemas.microsoft.com/office/powerpoint/2012/main" userId="S::jkaczor@sii.pl::b8a80b3c-19a9-4b51-895b-56a122d0fb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5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07AF-751C-40D4-A518-6FE7533F5BB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D27A-D68E-496E-AC0D-B9136C0F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xmlns="" id="{593DE3F4-6B43-4B72-AA1F-C73F33E504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noProof="0" dirty="0"/>
              <a:t>Dodaj tytuł prezentacji</a:t>
            </a:r>
            <a:endParaRPr lang="en-US" noProof="0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xmlns="" id="{43C5B151-C902-4B48-A3DB-227E25588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xmlns="" id="{843CCA3F-73FF-4899-9BF2-AE6E54FAD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95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data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E1AA234-8CA0-4650-8322-297C1296EC79}"/>
              </a:ext>
            </a:extLst>
          </p:cNvPr>
          <p:cNvSpPr txBox="1"/>
          <p:nvPr userDrawn="1"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</p:spPr>
        <p:txBody>
          <a:bodyPr wrap="square" lIns="0" tIns="46800" rIns="0" bIns="0" rtlCol="0" anchor="b" anchorCtr="0">
            <a:spAutoFit/>
          </a:bodyPr>
          <a:lstStyle/>
          <a:p>
            <a:r>
              <a:rPr lang="pl-PL" sz="95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opracowanie</a:t>
            </a:r>
            <a:endParaRPr lang="pl-PL" sz="950" b="0" kern="1200" dirty="0" err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CE4A256B-7040-44D5-B2DA-8817BFE06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pl-PL" sz="9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xmlns="" id="{266A92D1-CFA5-4DD1-AAF8-E60333B69FF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EEBC649-56ED-4AD5-8240-51188CE11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77062EB9-B13D-4ECA-B33E-AA1F2CBD9276}"/>
              </a:ext>
            </a:extLst>
          </p:cNvPr>
          <p:cNvCxnSpPr>
            <a:cxnSpLocks/>
          </p:cNvCxnSpPr>
          <p:nvPr userDrawn="1"/>
        </p:nvCxnSpPr>
        <p:spPr>
          <a:xfrm>
            <a:off x="7278130" y="6417725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3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>
            <a:extLst>
              <a:ext uri="{FF2B5EF4-FFF2-40B4-BE49-F238E27FC236}">
                <a16:creationId xmlns:a16="http://schemas.microsoft.com/office/drawing/2014/main" xmlns="" id="{8E809A91-821D-4420-93A9-2271015A35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xmlns="" id="{6D57BE1A-2CE0-4928-B75F-863BD72051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0EF8614-00AE-46D4-B9C6-047D667A00A5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xmlns="" id="{CEC5C39A-AFF6-4393-9EF2-33AC95B53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xmlns="" id="{E0559A4A-1395-4282-9947-52E2372AC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xmlns="" id="{9F062D60-59CB-4BFA-849E-6FA72D61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xmlns="" id="{E8BD9470-63C1-4E0F-BDA3-A2F370F79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67B25365-118F-4A68-9B42-D114AFDE104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3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i tekst 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63B74704-A875-4954-9933-E7FD7EDDE90C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E586617-E116-4A3E-8B87-23A774B8F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xmlns="" id="{E1407F44-7029-402F-80CD-D3C587302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xmlns="" id="{86BC8AF5-C815-45FF-8540-1C8E5D12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xmlns="" id="{C271B1D9-E067-4939-AC31-0D16D005F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z naglowkiem (2 kolumny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>
            <a:extLst>
              <a:ext uri="{FF2B5EF4-FFF2-40B4-BE49-F238E27FC236}">
                <a16:creationId xmlns:a16="http://schemas.microsoft.com/office/drawing/2014/main" xmlns="" id="{4C434FEE-A812-4B8C-882F-A16739FB0F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xmlns="" id="{6AE0CE9E-F0B7-4072-8BCC-A3FB8F438F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xmlns="" id="{F1458455-1A11-4C67-B34A-17FC26F79EBA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xmlns="" id="{14BAC442-0F85-48C2-8FA1-2609E8630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xmlns="" id="{DBAAA2C4-0E94-4E89-AE19-8AC790168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xmlns="" id="{49372803-2074-4A3E-B81B-BDD6E4EDA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xmlns="" id="{8031C6E0-8598-4BAA-9F25-A5C5A7B02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B6A6C22E-E423-4D75-BDAE-0EBA510A695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5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wykly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xmlns="" id="{8BCE0579-3972-468C-BDB4-35BE83A0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xmlns="" id="{6762A2BE-5AEB-4423-B623-3DE61FBB5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xmlns="" id="{08715AD1-7F66-4A86-A7C2-EF21984F6D8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78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i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xmlns="" id="{16D3AEB1-381F-4EC6-8EB0-71347C655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xmlns="" id="{6F003A5B-4FA6-4FBF-A57E-36144D596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xmlns="" id="{5D59A6E6-6475-4123-ACCC-363D7CC465D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6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• Basic text slide 2 columns with image (1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xmlns="" id="{8369D4CB-0E3D-4FFC-921B-6564CA80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xmlns="" id="{271BB44F-20B1-4082-B251-555BEEA2D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xmlns="" id="{51739A49-0B22-4014-941F-821D2DBB26F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3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a apli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FDEFF96-9178-4AB2-829A-6352A777E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6A07CC3F-4AEC-45A8-AEFF-89BC043942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</p:spPr>
        <p:txBody>
          <a:bodyPr lIns="288000" tIns="216000" rIns="288000" bIns="2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xmlns="" id="{6B554CCB-E850-43DD-A01A-7DE1D2EED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xmlns="" id="{F4FF3CEC-E4DD-468E-B312-8F59AF8D3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1D1D5CA0-C7DF-420C-8CCE-42D931EA7C98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7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94FD99D-B888-4D70-B11D-2AB2F172EF39}"/>
              </a:ext>
            </a:extLst>
          </p:cNvPr>
          <p:cNvSpPr/>
          <p:nvPr userDrawn="1"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xmlns="" id="{006D829C-9225-4506-AC9C-5EAEA78DD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  <p:sp>
        <p:nvSpPr>
          <p:cNvPr id="14" name="Symbol zastępczy wykresu 13">
            <a:extLst>
              <a:ext uri="{FF2B5EF4-FFF2-40B4-BE49-F238E27FC236}">
                <a16:creationId xmlns:a16="http://schemas.microsoft.com/office/drawing/2014/main" xmlns="" id="{65E516A1-4CE8-4268-9BE2-B3BB49937F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xmlns="" id="{BD538C48-4D12-4DEA-8260-5854D5C2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xmlns="" id="{70FAC376-42E7-4430-A560-502241FBC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xmlns="" id="{AC52E96B-FF86-41B1-9ED4-F2FA2FCE4EC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27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ik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trzymający, ręka, mężczyzna&#10;&#10;Opis wygenerowany automatycznie">
            <a:extLst>
              <a:ext uri="{FF2B5EF4-FFF2-40B4-BE49-F238E27FC236}">
                <a16:creationId xmlns:a16="http://schemas.microsoft.com/office/drawing/2014/main" xmlns="" id="{54E8F896-B468-412B-A285-CB3AA3FCA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599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97F4788-95AB-4001-B609-A7C8A9600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11" y="1819275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1B5C7A30-45E0-4C11-9768-B5B39E3880FF}"/>
              </a:ext>
            </a:extLst>
          </p:cNvPr>
          <p:cNvSpPr/>
          <p:nvPr userDrawn="1"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xmlns="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xmlns="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xmlns="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xmlns="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xmlns="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xmlns="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xmlns="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xmlns="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xmlns="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xmlns="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xmlns="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xmlns="" id="{59C68839-3072-4866-93D3-55FAB58CB4C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xmlns="" id="{AD3770F2-91D5-4D42-8753-47F183397E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xmlns="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xmlns="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rod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368E9AB-D241-4433-87B7-93DA19CDA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Dodaj śródtytuł</a:t>
            </a:r>
            <a:endParaRPr lang="en-US" noProof="0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341541C5-FA0C-463D-BDC0-B52F7870A3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1D1250CE-9671-440B-83D8-77A245819EB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478FFB3C-7CD4-4388-B37D-B3D309284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0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1B5C7A30-45E0-4C11-9768-B5B39E3880FF}"/>
              </a:ext>
            </a:extLst>
          </p:cNvPr>
          <p:cNvSpPr/>
          <p:nvPr userDrawn="1"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xmlns="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xmlns="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xmlns="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xmlns="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xmlns="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xmlns="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xmlns="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xmlns="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xmlns="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xmlns="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xmlns="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xmlns="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xmlns="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30" name="Symbol zastępczy obrazu 3">
            <a:extLst>
              <a:ext uri="{FF2B5EF4-FFF2-40B4-BE49-F238E27FC236}">
                <a16:creationId xmlns:a16="http://schemas.microsoft.com/office/drawing/2014/main" xmlns="" id="{9BEA37D4-37D2-45E5-9DE8-A642284905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31" name="Symbol zastępczy tekstu 6">
            <a:extLst>
              <a:ext uri="{FF2B5EF4-FFF2-40B4-BE49-F238E27FC236}">
                <a16:creationId xmlns:a16="http://schemas.microsoft.com/office/drawing/2014/main" xmlns="" id="{A36339D9-2731-4E55-A561-EA4FCF1AE6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tekstu 8">
            <a:extLst>
              <a:ext uri="{FF2B5EF4-FFF2-40B4-BE49-F238E27FC236}">
                <a16:creationId xmlns:a16="http://schemas.microsoft.com/office/drawing/2014/main" xmlns="" id="{A977CFA2-30B5-4C2C-82BF-5878B1F81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3" name="Symbol zastępczy tekstu 10">
            <a:extLst>
              <a:ext uri="{FF2B5EF4-FFF2-40B4-BE49-F238E27FC236}">
                <a16:creationId xmlns:a16="http://schemas.microsoft.com/office/drawing/2014/main" xmlns="" id="{FEA2089F-34B0-481F-8CF9-B45933BCE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xmlns="" id="{81CB800E-9664-461E-AEB8-0AAB91064561}"/>
              </a:ext>
            </a:extLst>
          </p:cNvPr>
          <p:cNvCxnSpPr>
            <a:cxnSpLocks/>
          </p:cNvCxnSpPr>
          <p:nvPr userDrawn="1"/>
        </p:nvCxnSpPr>
        <p:spPr>
          <a:xfrm>
            <a:off x="896785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8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E34CDEBD-6AF7-40BD-B599-ACFDB6C1B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64BF2BD-E8EB-4E94-9FF9-F4E2C6145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xmlns="" id="{42A22EA0-B4C6-4376-A15F-77DC34B4E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A5F1D60-E269-42F4-9B48-3812989240C4}"/>
              </a:ext>
            </a:extLst>
          </p:cNvPr>
          <p:cNvSpPr txBox="1"/>
          <p:nvPr userDrawn="1"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RESQL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ul. Chodakowska 19/31</a:t>
            </a:r>
          </a:p>
          <a:p>
            <a:r>
              <a:rPr lang="pl-PL" sz="1400" dirty="0">
                <a:solidFill>
                  <a:schemeClr val="bg1"/>
                </a:solidFill>
              </a:rPr>
              <a:t>03-815 Warszawa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xmlns="" id="{950E3D2C-A5A6-4E89-8DD8-C8009C8238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42EEA290-1FE8-4636-A47D-65BE8CFB5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Dane kontaktowe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114D3E33-9422-4519-87C6-07794983AEE7}"/>
              </a:ext>
            </a:extLst>
          </p:cNvPr>
          <p:cNvCxnSpPr>
            <a:cxnSpLocks/>
          </p:cNvCxnSpPr>
          <p:nvPr userDrawn="1"/>
        </p:nvCxnSpPr>
        <p:spPr>
          <a:xfrm>
            <a:off x="6285186" y="3216164"/>
            <a:ext cx="546668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A16C67A6-035B-4446-B2F1-AF2F731F0EE5}"/>
              </a:ext>
            </a:extLst>
          </p:cNvPr>
          <p:cNvSpPr txBox="1"/>
          <p:nvPr userDrawn="1"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800" b="1" dirty="0">
                <a:solidFill>
                  <a:schemeClr val="bg1"/>
                </a:solidFill>
              </a:rPr>
              <a:t>Dziękujemy za uwagę. </a:t>
            </a:r>
          </a:p>
          <a:p>
            <a:pPr algn="ctr">
              <a:spcAft>
                <a:spcPts val="600"/>
              </a:spcAft>
            </a:pPr>
            <a:r>
              <a:rPr lang="pl-PL" sz="1600" b="0" dirty="0">
                <a:solidFill>
                  <a:schemeClr val="bg1"/>
                </a:solidFill>
              </a:rPr>
              <a:t>W razie pytań zapraszamy do kontaktu.</a:t>
            </a:r>
          </a:p>
        </p:txBody>
      </p:sp>
    </p:spTree>
    <p:extLst>
      <p:ext uri="{BB962C8B-B14F-4D97-AF65-F5344CB8AC3E}">
        <p14:creationId xmlns:p14="http://schemas.microsoft.com/office/powerpoint/2010/main" val="188788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646EFF0F-E5AE-4A12-A7A7-CCA474C71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xmlns="" id="{56E3AD32-353B-4404-AC53-569E9EC1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B861B6FC-05B5-45A1-ABF7-705EF90C0AF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83118D-1E34-4E7B-BFBA-9E2A449C8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9370"/>
            <a:ext cx="9215942" cy="3852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Spis treści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AB12B5BC-35CB-4C5A-A0A2-777DE98F1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6C62275-F589-4E61-A6F4-A3A0B6A7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77B6E14B-434C-4310-9FDA-6BE22FF37D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</p:spPr>
        <p:txBody>
          <a:bodyPr>
            <a:normAutofit/>
          </a:bodyPr>
          <a:lstStyle>
            <a:lvl1pPr marL="449263" indent="-449263">
              <a:spcBef>
                <a:spcPts val="3200"/>
              </a:spcBef>
              <a:buClr>
                <a:schemeClr val="accent2"/>
              </a:buClr>
              <a:buFont typeface="Calibri" panose="020F0502020204030204" pitchFamily="34" charset="0"/>
              <a:buChar char="˃"/>
              <a:defRPr sz="2500" baseline="0">
                <a:solidFill>
                  <a:schemeClr val="accent2"/>
                </a:solidFill>
              </a:defRPr>
            </a:lvl1pPr>
            <a:lvl2pPr marL="449263" indent="0"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pl-PL" noProof="0" dirty="0"/>
              <a:t>Kliknij, aby dodać 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70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xmlns="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xmlns="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xmlns="" id="{AF4F7C2D-C110-4D5B-80F8-E2F6240205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21474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a 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xmlns="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xmlns="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9943736F-76F5-4489-86FC-97C55DA22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Tekst zwykły 18 pt.</a:t>
            </a:r>
          </a:p>
          <a:p>
            <a:pPr lvl="2"/>
            <a:r>
              <a:rPr lang="pl-PL" dirty="0"/>
              <a:t>Wypunktowania kropkowe 18 pt. (poziom 1)</a:t>
            </a:r>
          </a:p>
          <a:p>
            <a:pPr lvl="3"/>
            <a:r>
              <a:rPr lang="pl-PL" dirty="0"/>
              <a:t>Wypunktowania myślnikowe 18 pt. (poziom 2)</a:t>
            </a:r>
          </a:p>
          <a:p>
            <a:pPr lvl="4"/>
            <a:r>
              <a:rPr lang="pl-PL" dirty="0"/>
              <a:t>Wypunktowania myślnikowe 14 pt. (poziom 3)</a:t>
            </a:r>
          </a:p>
        </p:txBody>
      </p:sp>
    </p:spTree>
    <p:extLst>
      <p:ext uri="{BB962C8B-B14F-4D97-AF65-F5344CB8AC3E}">
        <p14:creationId xmlns:p14="http://schemas.microsoft.com/office/powerpoint/2010/main" val="2688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lo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xmlns="" id="{58EB90FC-ACD5-4DD0-8F43-6A657D20FF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xmlns="" id="{6F418FA9-9167-4C90-A3F1-32CC27D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xmlns="" id="{B3279C0B-EA3B-4BDB-B31C-4A976EBC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63933A65-C0F0-439F-822D-F54713F2EDA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ntenc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54FA9A3D-A59C-4207-815F-EBDBEE2D9570}"/>
              </a:ext>
            </a:extLst>
          </p:cNvPr>
          <p:cNvGrpSpPr/>
          <p:nvPr userDrawn="1"/>
        </p:nvGrpSpPr>
        <p:grpSpPr>
          <a:xfrm rot="189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xmlns="" id="{A46AF9C4-C3BB-4B26-98CC-67098F9BE77D}"/>
                </a:ext>
              </a:extLst>
            </p:cNvPr>
            <p:cNvSpPr/>
            <p:nvPr userDrawn="1"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xmlns="" id="{7A148559-2942-466B-86F3-6CD4913B66E4}"/>
                </a:ext>
              </a:extLst>
            </p:cNvPr>
            <p:cNvSpPr/>
            <p:nvPr userDrawn="1"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</p:grpSp>
      <p:pic>
        <p:nvPicPr>
          <p:cNvPr id="7" name="Obraz 6" descr="Obraz zawierający jasne, rysunek&#10;&#10;Opis wygenerowany automatycznie">
            <a:extLst>
              <a:ext uri="{FF2B5EF4-FFF2-40B4-BE49-F238E27FC236}">
                <a16:creationId xmlns:a16="http://schemas.microsoft.com/office/drawing/2014/main" xmlns="" id="{457BA055-B4CD-4B13-A17F-9D6E51F30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9" y="730758"/>
            <a:ext cx="5245246" cy="5003878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xmlns="" id="{5CD7C5EF-71F4-4279-B329-E2E5D4E6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3600" b="0"/>
            </a:lvl1pPr>
          </a:lstStyle>
          <a:p>
            <a:pPr lvl="0"/>
            <a:r>
              <a:rPr lang="pl-PL" dirty="0"/>
              <a:t>Miejsce na cytat lub ważną sentencję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xmlns="" id="{99236EA9-8396-4DA3-970F-DA5F685EE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Autor cytatu</a:t>
            </a:r>
          </a:p>
        </p:txBody>
      </p:sp>
    </p:spTree>
    <p:extLst>
      <p:ext uri="{BB962C8B-B14F-4D97-AF65-F5344CB8AC3E}">
        <p14:creationId xmlns:p14="http://schemas.microsoft.com/office/powerpoint/2010/main" val="14146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6">
            <a:extLst>
              <a:ext uri="{FF2B5EF4-FFF2-40B4-BE49-F238E27FC236}">
                <a16:creationId xmlns:a16="http://schemas.microsoft.com/office/drawing/2014/main" xmlns="" id="{E9A216C4-A54A-4C94-BC92-DD1E6D5E42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1AACA98F-06D6-4991-ACAE-EA93AA4E3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xmlns="" id="{A99650AF-0B8C-481B-A960-8A2EA20A9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xmlns="" id="{B82C464E-4927-4BB8-8EDF-2F6091F9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xmlns="" id="{8E585006-BC5E-4167-9DA0-2AF0C2846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xmlns="" id="{312FDB52-FE3B-4806-B4D6-E7CB74FAFEB1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2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noProof="0" dirty="0"/>
              <a:t>Nagłówek slajdu </a:t>
            </a:r>
            <a:r>
              <a:rPr lang="en-US" noProof="0" dirty="0"/>
              <a:t>2</a:t>
            </a:r>
            <a:r>
              <a:rPr lang="pl-PL" noProof="0" dirty="0"/>
              <a:t>0</a:t>
            </a:r>
            <a:r>
              <a:rPr lang="en-US" noProof="0" dirty="0"/>
              <a:t> pt.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8ADE572-2B27-4D8A-B6C8-18A5270BA44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E842F6AE-8CB5-4C8A-A2E5-3BEC85DDA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xmlns="" id="{910D8419-11F0-48C5-B237-A62068A4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xmlns="" id="{03F4CD76-9C1F-488A-9FCD-E4BCCA94362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353" rtl="0" eaLnBrk="1" latinLnBrk="0" hangingPunct="1">
        <a:spcBef>
          <a:spcPct val="0"/>
        </a:spcBef>
        <a:buNone/>
        <a:defRPr lang="de-DE" sz="2000" b="1" kern="1200" baseline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233363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1590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1038" indent="-231775" algn="l" defTabSz="914353" rtl="0" eaLnBrk="1" latinLnBrk="0" hangingPunct="1">
        <a:lnSpc>
          <a:spcPts val="22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speednet.pl/s/G3qNRTPrxSZF7D8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BF127907-78C6-4337-82E9-12C49F060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Rodzice 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xmlns="" id="{893F4AF5-5514-4B10-9130-303A8066F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Informacje o RESQL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B060CEBD-4E2F-46E1-AF95-FAC30EB2F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F0D8D8-EC53-4F3D-8B11-268EB8A7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Na jakie problemy odpowiada RESQL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42A94F94-139B-4801-BDE6-B876884AA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4E2EFD2-E304-443F-A053-233EBE7D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931833"/>
            <a:ext cx="10660775" cy="42973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Nie zawsze jest dla uczniów oczywiste, czy to co się dzieje jest przemocą.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Czasami uczniowie nie wiedzą jak zareagować. Zwłaszcza w przypadku przemocy relacyjnej.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Uczniowie chcą być aminowi a jednocześnie nie chcą przechodzić obojętnie wobec tego co się dzieje w klasie i szkole.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Nastoletnie ofiary przemocy rówieśniczej mają dużą trudność w zgłaszaniu swoich problemów.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Reagowanie na przemoc w tym np. zgłaszaniem jest skutecznym działaniem zmniejszającym liczbę incydentów przemocy i poprawiającym bezpieczeństwo. 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5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67CEC960-D26F-467A-9DD2-1F5DCF78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/>
              <a:t>FILM</a:t>
            </a:r>
          </a:p>
          <a:p>
            <a:r>
              <a:rPr lang="pl-PL" sz="2800" dirty="0">
                <a:hlinkClick r:id="rId2"/>
              </a:rPr>
              <a:t>https://nextcloud.speednet.pl/s/G3qNRTPrxSZF7D8</a:t>
            </a:r>
            <a:r>
              <a:rPr lang="pl-PL" sz="2800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AEEBBAA2-6785-4925-967C-800C3DB64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EB59FEB9-A24A-4E57-85B8-FF7375A4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4FA5151-439C-4F9D-85B8-63ADAAEA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C3A493FD-EDE3-40C2-B027-FDEC8609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EC81D17B-A2BC-4A82-AA93-66B19F1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Anonimowość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3FC2BFBD-EEE6-4417-9253-9FE05EF196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9075" y="1622680"/>
            <a:ext cx="11076392" cy="429736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Kody wpisywane do aplikacji są kodami szkoły – wszyscy uczniowie wpisują ten sam kod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Uczniowie nie podają swoich danych i nie są identyfikowani w żaden inny sposób (żaden uczeń nie jest powiązany z numerem z dziennika lub innym indywidulnym identyfikatorem 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Tożsamość ucznia będzie znana </a:t>
            </a:r>
            <a:r>
              <a:rPr lang="pl-PL" dirty="0">
                <a:latin typeface="Arial Black" panose="020B0A04020102020204" pitchFamily="34" charset="0"/>
              </a:rPr>
              <a:t>interwentowi</a:t>
            </a:r>
            <a:r>
              <a:rPr lang="pl-PL" dirty="0"/>
              <a:t>  który otrzyma jego wiadomość </a:t>
            </a:r>
            <a:r>
              <a:rPr lang="pl-PL" u="sng" dirty="0"/>
              <a:t>dopiero wtedy kiedy on sam poda te informacje </a:t>
            </a:r>
            <a:r>
              <a:rPr lang="pl-PL" dirty="0"/>
              <a:t>(takie jakie chce i tyle ile chce)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Dane dotyczące zgłoszeń i rozmowy ucznia </a:t>
            </a:r>
            <a:r>
              <a:rPr lang="pl-PL" u="sng" dirty="0">
                <a:latin typeface="Arial Black" panose="020B0A04020102020204" pitchFamily="34" charset="0"/>
              </a:rPr>
              <a:t>i interwenta widoczne są tylko interwentom </a:t>
            </a:r>
            <a:r>
              <a:rPr lang="pl-PL" dirty="0"/>
              <a:t>, którzy mają dostęp do panelu interwenta w szkole (nauczyciele, którzy odbierają i zajmują się zgłoszeniami oraz dyrektor szkoły).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Nazwiska interwentów w naszej szkole – </a:t>
            </a:r>
            <a:r>
              <a:rPr lang="pl-PL" dirty="0">
                <a:solidFill>
                  <a:srgbClr val="FF0000"/>
                </a:solidFill>
                <a:highlight>
                  <a:srgbClr val="FFFF00"/>
                </a:highlight>
              </a:rPr>
              <a:t>do uzupełnienia</a:t>
            </a:r>
          </a:p>
          <a:p>
            <a:endParaRPr lang="pl-PL" u="sng" dirty="0"/>
          </a:p>
          <a:p>
            <a:r>
              <a:rPr lang="pl-PL" u="sng" dirty="0"/>
              <a:t>Rozwiązanie RESQL nie przetwarza danych osobowych uczniów. Jedyną informacją o uczniach jest unikalny nadany w systemie identyfikator urządzenia, na którym uczeń zarejestrował aplikację. </a:t>
            </a:r>
            <a:r>
              <a:rPr lang="pl-PL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u="sng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43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1491A98B-7427-4ABD-92B9-FAAAB2BDD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6DE2307-BF8F-4850-A1FF-44C1786C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589313"/>
            <a:ext cx="3156857" cy="31568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03A2DD1-377B-4C98-8E0B-F294F2C99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03754" y="3454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7B5E48-995D-484F-B6AF-F208D4D2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W szkole </a:t>
            </a:r>
            <a:r>
              <a:rPr lang="pl-PL">
                <a:latin typeface="Arial Black" panose="020B0A04020102020204" pitchFamily="34" charset="0"/>
              </a:rPr>
              <a:t>zgłoszenia przyjmują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BF39E561-0D3E-423A-AD9C-4FB238AEC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0AA5BFF-E593-4BC5-B5FE-684363082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highlight>
                  <a:srgbClr val="FFFF00"/>
                </a:highlight>
              </a:rPr>
              <a:t>Uzupełnić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529323"/>
      </p:ext>
    </p:extLst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ysClr val="window" lastClr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7D760286-7E3B-F248-A60B-6E8B43403B83}" vid="{66DA6EDB-0A4C-C947-9B7C-5C67C666A1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262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RESQL_Powerpoint_Standard_16_9</vt:lpstr>
      <vt:lpstr>Rodzice </vt:lpstr>
      <vt:lpstr>Na jakie problemy odpowiada RESQL </vt:lpstr>
      <vt:lpstr>Prezentacja programu PowerPoint</vt:lpstr>
      <vt:lpstr>Prezentacja programu PowerPoint</vt:lpstr>
      <vt:lpstr>Anonimowość </vt:lpstr>
      <vt:lpstr>Prezentacja programu PowerPoint</vt:lpstr>
      <vt:lpstr>W szkole zgłoszenia przyjmują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merytoryczne - interwent</dc:title>
  <dc:creator>Małgorzata Wójcik</dc:creator>
  <cp:lastModifiedBy>admin</cp:lastModifiedBy>
  <cp:revision>21</cp:revision>
  <dcterms:created xsi:type="dcterms:W3CDTF">2021-01-28T07:27:16Z</dcterms:created>
  <dcterms:modified xsi:type="dcterms:W3CDTF">2023-10-06T06:24:15Z</dcterms:modified>
</cp:coreProperties>
</file>