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5" r:id="rId6"/>
    <p:sldId id="260" r:id="rId7"/>
    <p:sldId id="266" r:id="rId8"/>
    <p:sldId id="261" r:id="rId9"/>
    <p:sldId id="263" r:id="rId10"/>
    <p:sldId id="267" r:id="rId11"/>
    <p:sldId id="262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10" y="-3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9A8E8-D886-4D31-89C2-4C28734EB257}" type="datetimeFigureOut">
              <a:rPr lang="pl-PL" smtClean="0"/>
              <a:pPr/>
              <a:t>02.01.2023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7D985-A247-4121-8632-B89558969CA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7D985-A247-4121-8632-B89558969CA9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E1B8-4E54-4D36-81EE-22188AC4106E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ACE53-480A-4DAD-B029-6A2457AAC5DA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10B-05A4-43BF-A8CF-600A7448FB7F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51C2B-8FBD-4783-AE0F-C2CC565195B9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3C3A-3A5B-4471-9141-AF72B88779B4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FD3B-9025-473A-83B0-4C09FF5CB043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F4E-CA00-4A03-A1EC-DE2368C63976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A9D1-AD68-4A1C-BB80-B24F128B1421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475E-04BF-41D5-A8B0-F89419071467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B0F03-89F8-4AA6-B76D-582852194F5E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E44B-ADE4-4679-99CE-A0DAD303D149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E5CB2-3139-4998-8683-8E1BBC0949F7}" type="datetime1">
              <a:rPr lang="pl-PL" smtClean="0"/>
              <a:pPr/>
              <a:t>02.01.2023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rmAutofit/>
          </a:bodyPr>
          <a:lstStyle/>
          <a:p>
            <a:r>
              <a:rPr lang="pl-PL" sz="8800" b="1" dirty="0" smtClean="0">
                <a:latin typeface="ElementarzDwa" pitchFamily="2" charset="0"/>
              </a:rPr>
              <a:t>Gazetka szkolna</a:t>
            </a:r>
            <a:endParaRPr lang="pl-PL" sz="8800" b="1" dirty="0">
              <a:latin typeface="ElementarzDwa" pitchFamily="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23928" y="3212976"/>
            <a:ext cx="4928592" cy="3312368"/>
          </a:xfrm>
        </p:spPr>
        <p:txBody>
          <a:bodyPr>
            <a:normAutofit/>
          </a:bodyPr>
          <a:lstStyle/>
          <a:p>
            <a:r>
              <a:rPr lang="pl-PL" sz="2000" dirty="0" smtClean="0">
                <a:solidFill>
                  <a:schemeClr val="tx1"/>
                </a:solidFill>
              </a:rPr>
              <a:t>W tym numerze: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Karta z kalendarza str. 2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Rozpoczęcie Roku Szkolnego str. 3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Dzień Marzyciela str. 4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Dzień Pieczonego Ziemniaka str. 5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Pierwsza pomoc str. 8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Bezpieczne przejście str. 9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Pierwszy dzień jesieni str. 10</a:t>
            </a:r>
          </a:p>
          <a:p>
            <a:pPr marL="457200" indent="-457200" algn="l">
              <a:buAutoNum type="arabicPeriod"/>
            </a:pPr>
            <a:endParaRPr lang="pl-PL" sz="2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228184" y="0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Wrzesień/Październik </a:t>
            </a:r>
            <a:r>
              <a:rPr lang="pl-PL" dirty="0" smtClean="0"/>
              <a:t>2022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>
                <a:solidFill>
                  <a:schemeClr val="tx1"/>
                </a:solidFill>
              </a:rPr>
              <a:pPr/>
              <a:t>1</a:t>
            </a:fld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PIERWSZY DZIEŃ JESIENI</a:t>
            </a:r>
            <a:endParaRPr lang="pl-PL" sz="2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446449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sz="3800" dirty="0" smtClean="0"/>
              <a:t>	Kalendarzowa jesień zaczyna się zawsze 23 września, ale w przypadku astronomicznych pór roku ich dokładne momenty są zmienne i zależą od momentów górowania Słońca w zenicie nad równikiem albo zwrotnikami. W przypadku jesieni jest to górowanie nad równikiem. Mamy wtedy też równonoc jesienną.</a:t>
            </a:r>
          </a:p>
          <a:p>
            <a:pPr>
              <a:buNone/>
            </a:pPr>
            <a:r>
              <a:rPr lang="pl-PL" sz="3800" dirty="0" smtClean="0"/>
              <a:t>		Kiedyś pierwszy dzień jesieni obchodzony był bardzo uroczyście. Tego dnia zostawiano na polu kilka nieskoszonych kłosów po to, by ziemia nie była całkowicie pozbawiona ziarna, a resztę chowano do świątyni. Kilka dni przed początkiem tej pory roku przed posągiem Świętowita (boga urodzaju i wojny) stawiano także kielich z pitnym miodem. Jeśli napój został nietknięty, oznaczało to obfite plony. Ponadto w pierwszy dzień jesieni ludzie dziękowali bóstwom za zbiory z pól i prosili o obfite plony w następnym roku. Organizowali także huczne zabawy. </a:t>
            </a:r>
            <a:endParaRPr lang="pl-PL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 rot="20447244">
            <a:off x="1050093" y="1668735"/>
            <a:ext cx="3119508" cy="4068512"/>
          </a:xfrm>
          <a:solidFill>
            <a:schemeClr val="bg1"/>
          </a:solidFill>
          <a:ln w="25400" cap="rnd" cmpd="thickThin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b="1" dirty="0" smtClean="0"/>
              <a:t>AUTORZY GAZETKI</a:t>
            </a:r>
          </a:p>
          <a:p>
            <a:r>
              <a:rPr lang="pl-PL" sz="2400" dirty="0" smtClean="0"/>
              <a:t>Amelia K.</a:t>
            </a:r>
          </a:p>
          <a:p>
            <a:r>
              <a:rPr lang="pl-PL" sz="2400" dirty="0" smtClean="0"/>
              <a:t>Liliana K. </a:t>
            </a:r>
          </a:p>
          <a:p>
            <a:r>
              <a:rPr lang="pl-PL" sz="2400" dirty="0" smtClean="0"/>
              <a:t>Alicja N.</a:t>
            </a:r>
          </a:p>
          <a:p>
            <a:r>
              <a:rPr lang="pl-PL" sz="2400" dirty="0" smtClean="0"/>
              <a:t>Maja P.</a:t>
            </a:r>
          </a:p>
          <a:p>
            <a:r>
              <a:rPr lang="pl-PL" sz="2400" dirty="0" smtClean="0"/>
              <a:t>Tosia T.</a:t>
            </a:r>
          </a:p>
          <a:p>
            <a:r>
              <a:rPr lang="pl-PL" sz="2400" dirty="0" smtClean="0"/>
              <a:t>Pola P.</a:t>
            </a:r>
          </a:p>
          <a:p>
            <a:r>
              <a:rPr lang="pl-PL" sz="2400" dirty="0" smtClean="0"/>
              <a:t>Ania K.</a:t>
            </a:r>
          </a:p>
          <a:p>
            <a:r>
              <a:rPr lang="pl-PL" sz="2400" dirty="0" smtClean="0"/>
              <a:t>Natalia Z.</a:t>
            </a:r>
          </a:p>
        </p:txBody>
      </p:sp>
      <p:sp>
        <p:nvSpPr>
          <p:cNvPr id="7" name="pole tekstowe 6"/>
          <p:cNvSpPr txBox="1"/>
          <p:nvPr/>
        </p:nvSpPr>
        <p:spPr>
          <a:xfrm rot="1054979">
            <a:off x="5498909" y="2652330"/>
            <a:ext cx="2988864" cy="1200329"/>
          </a:xfrm>
          <a:prstGeom prst="rect">
            <a:avLst/>
          </a:prstGeom>
          <a:solidFill>
            <a:schemeClr val="bg1"/>
          </a:solidFill>
          <a:ln w="22225" cap="rnd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Opiekun gazetki:</a:t>
            </a:r>
          </a:p>
          <a:p>
            <a:pPr algn="ctr"/>
            <a:r>
              <a:rPr lang="pl-PL" sz="2400" dirty="0" err="1" smtClean="0"/>
              <a:t>p.Małgorzata</a:t>
            </a:r>
            <a:r>
              <a:rPr lang="pl-PL" sz="2400" dirty="0" smtClean="0"/>
              <a:t> </a:t>
            </a:r>
            <a:r>
              <a:rPr lang="pl-PL" sz="2400" dirty="0" err="1" smtClean="0"/>
              <a:t>Waliszkiewicz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Kartka z kalendarza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1 września– NOWY ROK SZKOLNY</a:t>
            </a:r>
          </a:p>
          <a:p>
            <a:r>
              <a:rPr lang="pl-PL" dirty="0" smtClean="0"/>
              <a:t>8 września – Dzień Marzyciela</a:t>
            </a:r>
          </a:p>
          <a:p>
            <a:r>
              <a:rPr lang="pl-PL" dirty="0" smtClean="0"/>
              <a:t>15 września- Dzień Kropki</a:t>
            </a:r>
          </a:p>
          <a:p>
            <a:r>
              <a:rPr lang="pl-PL" dirty="0" smtClean="0"/>
              <a:t>23 września – Pierwszy Dzień Jesieni</a:t>
            </a:r>
          </a:p>
          <a:p>
            <a:r>
              <a:rPr lang="pl-PL" dirty="0" smtClean="0"/>
              <a:t>27 września – Dzień Pieczonego Ziemniaka</a:t>
            </a:r>
          </a:p>
          <a:p>
            <a:r>
              <a:rPr lang="pl-PL" dirty="0" smtClean="0"/>
              <a:t>10 października – Światowy Dzień Drzewa</a:t>
            </a:r>
          </a:p>
          <a:p>
            <a:r>
              <a:rPr lang="pl-PL" dirty="0" smtClean="0"/>
              <a:t>14 października – Dzień Edukacji Narodowej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3</a:t>
            </a:fld>
            <a:endParaRPr lang="pl-PL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8301428" cy="47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DZIEŃ MARZYCIELA</a:t>
            </a:r>
            <a:endParaRPr lang="pl-PL" sz="2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1187624" y="1988840"/>
            <a:ext cx="6264696" cy="38164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b="1" dirty="0" smtClean="0"/>
              <a:t>Dzień Marzyciela</a:t>
            </a:r>
            <a:r>
              <a:rPr lang="pl-PL" sz="2400" dirty="0" smtClean="0"/>
              <a:t> to nietypowe święto, które przypomina nam o naszych potrzebach i pragnieniach. </a:t>
            </a:r>
          </a:p>
          <a:p>
            <a:pPr algn="just">
              <a:buNone/>
            </a:pPr>
            <a:r>
              <a:rPr lang="pl-PL" sz="2400" dirty="0" smtClean="0"/>
              <a:t>W tym dniu każdy bezkarnie może chodzić z głową w chmurach i zatracić się w swojej wyobraźni niczym </a:t>
            </a:r>
            <a:r>
              <a:rPr lang="pl-PL" sz="2400" dirty="0" err="1" smtClean="0"/>
              <a:t>Dyzio</a:t>
            </a:r>
            <a:r>
              <a:rPr lang="pl-PL" sz="2400" dirty="0" smtClean="0"/>
              <a:t> Marzyciel. </a:t>
            </a:r>
          </a:p>
          <a:p>
            <a:pPr algn="just">
              <a:buNone/>
            </a:pPr>
            <a:r>
              <a:rPr lang="pl-PL" sz="2400" dirty="0" smtClean="0"/>
              <a:t>O czym jednak marzą dzieci? </a:t>
            </a:r>
          </a:p>
          <a:p>
            <a:pPr algn="just">
              <a:buNone/>
            </a:pPr>
            <a:r>
              <a:rPr lang="pl-PL" sz="2400" dirty="0" smtClean="0"/>
              <a:t>Przykład takiego marzenia znajdziecie na kolejnej stronie. 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32656"/>
            <a:ext cx="4530301" cy="623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6</a:t>
            </a:fld>
            <a:endParaRPr lang="pl-PL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50685"/>
            <a:ext cx="5188299" cy="651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7</a:t>
            </a:fld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6183313" cy="329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4" descr="313789021_683375129997968_483188556067953420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4180" y="4581128"/>
            <a:ext cx="2555777" cy="1916832"/>
          </a:xfrm>
          <a:prstGeom prst="rect">
            <a:avLst/>
          </a:prstGeom>
        </p:spPr>
      </p:pic>
      <p:pic>
        <p:nvPicPr>
          <p:cNvPr id="6" name="Obraz 5" descr="317265701_647720640387602_4588604805077116023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394746">
            <a:off x="6452666" y="1386333"/>
            <a:ext cx="2430288" cy="1822716"/>
          </a:xfrm>
          <a:prstGeom prst="rect">
            <a:avLst/>
          </a:prstGeom>
        </p:spPr>
      </p:pic>
      <p:pic>
        <p:nvPicPr>
          <p:cNvPr id="7" name="Obraz 6" descr="317916161_2936349926660067_463033098838520111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581128"/>
            <a:ext cx="2459765" cy="1844824"/>
          </a:xfrm>
          <a:prstGeom prst="rect">
            <a:avLst/>
          </a:prstGeom>
        </p:spPr>
      </p:pic>
      <p:pic>
        <p:nvPicPr>
          <p:cNvPr id="8" name="Obraz 7" descr="318232441_639034417904534_5087689330609429840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4581128"/>
            <a:ext cx="2400267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1026" name="AutoShape 2" descr="data:image/jpeg;base64,/9j/4AAQSkZJRgABAQEAYABgAAD/2wBDAAgGBgcGBQgHBwcJCQgKDBQNDAsLDBkSEw8UHRofHh0aHBwgJC4nICIsIxwcKDcpLDAxNDQ0Hyc5PTgyPC4zNDL/2wBDAQkJCQwLDBgNDRgyIRwhMjIyMjIyMjIyMjIyMjIyMjIyMjIyMjIyMjIyMjIyMjIyMjIyMjIyMjIyMjIyMjIyMjL/wAARCAMgAl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qSSCOnQdh6Ubj6L+Qob7w+g/lRisShVJJ7fkKm2H2/wC+RUI61ZrSCTQmM2n/AGf++RSYbuB+QqSkquVBdjPm9B/3yKOfQf8AfIp9FLlC43JHYf8AfIo3H0H5CnUcUcoXG5Pt/wB8ijcfRfyFOx7UYFLlC40sfRfyFG4+i/8AfIpcClwMUcrC4zJ9F/IUbj6D/vkU7FG3mlysBuT6D/vkUZPoP++RS4o2mizGJk4/h/75FGT7f98il24oxRZiEyfQfkKNx9F/IUuPakxRZhcAT6D/AL5FG4/7P/fIpcUmKQw3H0H5Cl3H0H5CkxRjinYA3HHQf98ijcR6fkKXFGKLAGT6L+QpNx9v++RRRRYQoJ9B/wB8ijcfQf8AfIopKdgF3H0H5Ck3HsF/IUUUWAXcfb/vkUm4+g/75FLiiiwC7jnov/fIoyf9n/vkUlFOwBk+3/fIo3H0X/vkUlLRYAyfb/vkUu4+3/fIpO1LRyhcTJ9B/wB8ilycdF/75FFGaLBcNxx0H/fIpNx9B/3yKKKdguGT6D/vkUZPov8A3yKKKVgE3H0H/fIo3HHQf98ij8KMUWAMn0H/AHyKTcfQfkKXFGPelygJuPoP++RRu9h+Qp22kxRyhcTcfRf++RRuPt/3yKXFGKOUdxu4+g/75FG4+g/75FLijFHKxCbj6D/vkUmT6L/3yKdijFHKx3G5PoPyFLuPoP8AvkUu2jAo5GFxu4+i/wDfIo3HPb8hTsCjFHKwuN3H0H/fIoyT2H5CnbRSbRRysLjM+w/75FGT6D8hT9oo2ilyAR5Oeg/75FISc9B+QqXaKNgp8jAiyfb/AL5FGTj+H/vkVLsWk8sUcjAh3H0H/fIo3+w/IVN5Y70nlClyMCLcf9n/AL5FWImPlj7v5CoWj4yKlj/1YqWrANbr+A/lSfhTm6j6D+VNoAAMnirNVh1HrmrNaQ2EwooorQQlFFFIAooooAKKSo1njd2RXG9eq55FAEtFURcs2si3U5QQM747HIA/rV6hqwBRRRSAKKKKYBRRRQAUUlJuGaQDuKSkozRYBaSikosMXj0oooosAcUUUUWEFGaKSgBc0UlFMBaKSloAWkopKQC5ooo6UAFGaKKADNJS0lABmiiimAUUUUgCjNFFMAzR3opKAFpc02losAUUUlAC0lFFAxaKSloAKKKKACiiigAooooAKSlpKAFopKWgAooooAKSjvRQAh+7Sx/6sUjdDToseWKiQIjb734D+VJTmHI+g/lTTWYxoPzr9auHrVEf6xfrV49a0gJiUUdqKsQUUtJQAUlFFAxprHFnFe6gZHaRHijJSSJ9pBLkEe44rYzVFbL7PqT3iS4heIq8RH8Wc7h+tNCFsokW8vHUd0jz6kDJ/mKvVXsVxaqxGGkJkb6n/wCtirFJvUBaKSikAtHakBB70tABSUUlMBapxKzanPMWO1I1jVewJOSfyxVosB1NQ23KO/8Afcn8Og/lTAnopKKQxetJTUDBpNxypPy+1OoAKKSjNAC0U0OGJAI464p1AhaKSikAtFJRQAtFJS5oAKSij8aAF+tHFFFAC0lGaSiwxaKSigQtJRRQAtJRRQAUUUUAFJRRTAWikpaACkoooAKKKKBhS0lLQAUUUUAFFFFABSUtFACUUtFACUtGKKQBSUtJQgCiilpgNI4NLGP3YoPenR48scmokNDGHP4D+VMNSP1/AfyqM+9ZDGL/AK1frV01TT/Wr9auVrDYliUZpKKsQuaSiigYUUUlAEF1KYYcrjczBVz0yTiqrzSSObGYKs7EYKnh07sP1zTtZs5r/SpobaTy7jh4mz0ZSCP5UCKS8ZLmRWt5o1wm4dGP3sj0PSqVhE3nbdSW2AG1oWce2CB/I06KYvd3EWBiIIc/XP8AhUb2ru6z71W4U/LjlduMEfj1psUElrcSSfNKJ8GQgfdYdMD0xRoBYllEa56nIAA7k9KrtdupkiaPbOACozkNk4HP1qK7cQahbyMcJJhTnpkHI/maeYpJSboIdyuuxDwSoOT+f9KEgEZ/sl7ZoZmb7Q5jbceM7SQQO3Ix+NaFUXtTe7nmUxkDEOfvIeu761Mr3LYDxBW/ibdkfhSdgLNNbpS9qKkDKs0+16e13cruebcyA/wJ/Dj34zmnaVI5ghiY/dt1P1OSM/pVqO18tfLWVvJHRDjgemfSlNrH8uzMeE2DYcfL6VpdAV0vWmtDLEqlhvyCeMKSP1xUqXQaaJAp/eR78+nGcVVtoCttqMEa8rIyIB6EZH86nFtIIoXTaJkOcN0IIxj8BRZASwXInkuEA/1DhD7kjNQNdSjdMoXyFfYR/EecEj6Gpbe1+zyMytuDjMmRyzetRw20pjjil2iNXLNg8tyTilpcCwkyOqtnAY4Ge/OKpTNNDcXWJCQ6qUz0UkhacbWbyoQQCbcgqAfvHPX8qnWDzFladeZeq+gHT8e9PRAVFKW+tRwxrtjaIqzE/efgjPvj+dafeoTaxGAxbTtzuznnd659aVI5Qfnm3KPRcE/WlJpjJqKKKkApaSigQtJS0lABRRRQMWkoooAKKKKBBSUtFABSUUUAFFLRQAlFL3pKACiijFAC0lLRQAlFLRQAUnvS0UAJRRRQMWikpaACiiigAooopAFFFJQAtFJ3o70AKaSilpgFFFFACHpUkS/uxTKkiI8sVEhoY/X8B/KoyKkbr+A/lTTWQEa/6xfrVqqw/wBYv1qyTWkNhMaTzSUp602tBBmjNFV7yRo7OV0OGVcigCxmjNB+8aqt9oMpWN4AOoDZziiwFrNITUcfm/8ALTZn/ZzUlABQaQ1HHL5kkiAf6sgE+5GaAIdQhM9m2xcyRsJYx/tKcirUcyTxrMhykgDD8aOnIrPjlFjdtbyHbbykvAx6A/xL/UU90Bp8UlHTikzSAXPFLTaKQDqSikoAqwHbqF3H/eVJAPzU/wBKtVWeNl1GGdR8rRtG/wDMfyqxVMYtFJS5pAFFHak5oAKKKTnNAC0tIKKAFpaKKACikooAWiikoAKO1FFABRRRQITFLRSUAFFFFAC0daSlzQAUlFFABS0lFAC0UmaM0ALRSCigYtJRmigBaKSigApaSigBaKSjNABS03NGaAFpabRQAtFJRmgBaKSjmgBaWm5pRQAtSR48sVHUsePLHFRIEMbGR9B/KmNVeYaojY+wtnA5B46U9YNSki3C2y2cHB+6a4/rETb2THp/rF+tT1VittRjmDzwBYh1OatGuqjLmVzOcbMSkp3ammtSCtdSPGilSQGbBfGdo9ahuHifS5/KfeApB5yc+9XJHMabgjP7IMmqckMtzHcSFCjSRhEVupwc5NUgLrEbyuRu64qnGyvq0g7xwDP/AAJv/rU0+eL2WY2zkSIFjwRxgkkH0zx+VOVfstyryEfvUKu/bdnI/TNFgLEsqxIXcgAdSabFcJNu27gVxkMpBH51FdbvNgfYzxqSSFGecfL+tQ20bW+oSNMx/wBKQEEnhWBOV/Ij8jRZWAtyXESHDOoPvUcLqkbuzKA8pwSeD0A/lTLeWOJJUmKrMZGLhupGePqMYqr5OzSo1kXAS4yARjCmT/A0JIDWqnc24OmTQt8wCswJ7Hkj8qRLgvqN0pOI44xz2Jycn8OKfbym702OUjBljJx+dK1gLCP5kaOf4lDfmKHjWQDcT8p3Ag4INU7KZz5SSAKhhUxnP3sAZ/8A1U/zmbVY4kcGPynLjHcYxz+dDQFulFNYAqQehHNESCOFI1ztRQoyc9KQD6SncUhpAGM0mKdRTAbRTqSgYlFLRQAlGKXvRQA00ClpKAClpKKACiiigBaKSigAopaSgAopaKAEopaSgQUUUUAFFFFABRRRQAc0UUUAFFFFABRS0UAJRRRQMKKKKACiiigBKKWkoAKKKKACiig0AAooFFABQaKKQCU4U2lFMB3apY/9WKj7VLEP3YqJAjh31HxjJ832mEDA6KP8akhk8VFtw1NUz1wi/wBamu5/LXCnsKZZXDSMeePc1zqK7GjbNDTJdaN/Ct7qbTxE/NHtUA8ewrfrBsMnVYe/X+RrerohsZsKSlpKsQnNJTqSgBDTSARggEHsadSUAFIQMYIB+tL2qtDcmSfyymFYMUbPXaQD/OgZYIBOcAkdDjpQwDqVcBlYYIPelooEQPawuFGzaFGMKcZHofWpQoUYAAHoBxSb137cjdjOM806gBjQxPGI3jUoOikdKPJjAQKgAQ5XHagyATJEc5cEj8KfQAEZXAOCe/pUdtB9ngEfmPJySWc8kmpKWgBelFGeaCaQC0lNjkWWNZEOVYZBp/egA60nalqONXV5SzZUsCnsMf40APxRRS0xiUUtJQAU2nUlACUUtGKAEo70tJigAopcUUAFFJ35paACiiigApKKKACiiloAKKSloEJRS0lABRS9qKACiiloASiikoAXtSUc0tABSUUUAFFFFABSUtFAxKKKWgApKWigBKWkooAWikooAKUCkpRQA6pI/wDVjmo6ljx5Y4qJAjgNRnAYAn+GoNNucS4I4J4rNubozYfdnIFQW12YZwwO7nkGskjSx3WlTBtYhT1DfyNdHXBeGLtp/E8SkgjY56+1d7W0NjNhSU6m1QhM0wSxs+wOpcfw55qB7ESOTJPO6k/c3YH6DNTxwxwrtjjVB7CnoA+k60tFIYgNVo0X7S7qAFjXYPqTk/0pl5JOJFjhcIzKSpKbgzDGB+v6U+zcmMwyDZcRn94vqT/EPUGqtoBMHV/usp+hzS01YYo23JGisepVQDTqkCjcxxwbJOBK9wpDnqMkZGfTGav96q3nlvayEhXwrAexwR+dWVBCKG5YKAT74piIJRm+tP8Atp/6DU5IHPrVW8SV5YRDjd83U44x2PrSXMc8+nvHbqYZQAFDkc+2R/OnYC0rK43KwYZ6g5p4zVOwIeN38kQ5bBiHVSB3q7UvQBKhluI4Rl2wByeM4+vpU9VTDMk0xj8tklAzuJBUgY/EUIBtjIPsdshYb2j37c9ic/1qWa5jtwGkJAPcDOPc+1Qx2TQR25jkUyxJsJYcMPT27VWt4C6ahZtMWcAKGbsGBP8AM1VkwNETIZ2hz+8C7iPaiOZJWlVTkxttb64zUP2NlKSRy7ZgDvcrndn29sDFSW9qtu7lGO1gMg9SRnnPvmk7AT0UUUhhRRRQAlJS0UAGKKKKADFFL2oxQAlFFLQA3FFLRSAbRTu9BFMBlLS4pMUALRRRQAUUUUAFJ3pe1JQAtFJS0CCiiigAooooAKKKKACkopaAEopaSgAopaSgYUUUUAFFFFABikpaKAEooxRQAUopKUUAOqSMfuxUdSR52Cs5gjxa43RyvEDjY7KR9DVMswetnWLZl1e9A4/fv/Osl1IPIqEa9Do/AuT4mjJ/55P/ACr06vMvAQ/4qMe0L/yr02to7GctxaTFLRTJG0VE9xDHIEkljVj0VmAJqSgAxRS0lACUhVSQSoLDoe4paqm7IuxEI8pvEbPnoxGQMf560AWe9Hel680UDIxbQ+b5vlL5nXdipO9RTz+VtUKXdzhEHUn/AApbeYzI25CkiNsZc5wcA9foRR0AkPSk6DNLRSEUfM23xlXiFsRyHtu7EfToavdKrraRrxvkKZ3bC3y5zmpZ2dYmdACwGcHv603qBJRSZ44PFFIBcVnEeTrBboZtq/UYI/Qj9a0aQgHBIBI6HHSmmAo6UtJTI2Zky67TkjH40gH0UmarWsrPc3iHkRyKF9gVBp2GWWYKMkgD1NLTJI1liaNvusMGpKQCUlKaSmAUtFAoAKKKSgApaKKACk/Gl7UYoAB60GlooAbRiilFACYoxTu1JQAmKTFOooAbiindqSgBO9FOxSd6ACkp+OKSgQlJTqbQAlLRg0dqACikzRQAtFHaigAopaKBiUUUUAFJS0lAB3ooooAKKKKAEpwpKUdKAFqSP7gqOpE+4KiQI8z1yE/27fcZzNnj6Csy7tfkDHGa6PXVx4gusD72xh/3wtYl4Sdq+nNYX1N1saHgaEr4g3dvKf8AlXo9cH4KUjWW448liK7yumOxjLcKKKSmSNaNG5ZEb6qDSgADHQClpKACjvRSd6AEPWqxhX7Su3P3/Of6gbR/n2p15uEK4Z1UuA5T7wXvioIY7u3O5h9oR/vAkCRPQejD8qa2AvDpilpAeAcEZ7GmpIsi7kOVyR+IODUjBkUuJCOVBA/H/wDVVO2NxA2+bbsuJc4xhoyeFye/QD2q5LIIoy7A7R1wM4qrJcJdgQwNvZiMso4UAg5J/CmgLtJSnkk+ppKQFW681pYUjn8kHczPsDdBwOf88U6KdmhtzIoDygcD1wT/AEqGeO8kdhsjaANnYGw7j0B//VT5ZPmt5mRolSUZ3jGAQR/UVVgC5uzFNHGiqzNyQWwcZA49+f0NSyXEcTShmwI03sT6c8/pUbsqXMdwRlGjKb9ucc5H9aqvbS3NxKXRhDcoqdPuopzz7nJ/OmkgLy3MTTiEN87JvAx1FOjkDmTA+423PqcA/wBaqxWkiW9uXx56SBmwe2NuPyqQJcIZI40ALOWErEbQD7dcj0oshEn2mLyJJsny4ywY4/u9aW4uBBCH2O7MQFRR8zE//W/lVNbOd7IWTDyo1BDSbgTJyT26Z7mrU0c7vDJH5YkTOQx4GRjI+lGgySKRJoUlQ5VhkVUikWGe8c5JeZVVR1J2jgUtoosYTabXYxsTH8p+cE5+nXNNWznt7l7lSJy5OYuBsBAyVPrxzmhCLiyBpniGdyAE/jnH8qkqnZwyw3Fx5wy8xWQsB8o4xtB9quipYCUlOptAxc0tNpaAA0lL3zRQAUDpQKWgApKWigAooPWikAlKKTFKKYBQKKKQBRRS0AJijFLRQAmKMUUtACUhp1NNMApDRRSEFGKKKAExRinZpKYxKKdgUcUAN6UtFGKAEopcUmDQIKKKKAEope9JQMKKO9FIQUopPanCgYtSxZ8sVHUsX+rFTIDi9eUR60+R96KNh+WP6VzVx/rGzjrXReLC6atGeMG2T9Ca5x1ySax6m62N/wAHf8hZuOBC39K7iuK8HD/iaOT/AM8W/pXaVvHYxluLSUUVRIlFFHegAooo7UDG0tHeml13hCw3HoM80AO6ioIIzE0y4+UyF1Ps3P8APNT0tIBOaOfWlppIBGT14FAC0UCj3oAKMAjBGQeuRRSigQnfrRilooAO1GKKKYwopaSkAfjRR2qOCdJ1ZkyVVyhPuOtMCSiiikAUlRPNsuYocZ8wNz6YGakY4BNMAoqOCbz4ElAwHXIFSCgBaO9HFL3oASloopAFFFGaACiiigAopaKAEope1JQAtFJRQAtFFJQAUUUZoAKQ0dqKYCUUuKXFADRS4pRRQAlGKWk7UAGKWiikAlApcUfhTASkpaSgApe1JS0AJSYpaKAExSU6kIoEJTh0ptOFADqmj/1YxUNSx52CokUjjfFgLX9sQuf3GMn61gGIkHtXUeJIwZrX3Qj+VYbY3AEDBrKxpcv+E8JrDR5G5oHJH0Irsq8+8Dy/aPFepSjJURMifQECvQjW62Mm9RMUH2oopiKovUVjHOrQSA9H6H3DdCKsKQwypBHqDSnpg9PQ0DAHAA+goYCGilooAKpTR4dnOC7SxeWe4wRx/P8AOrE0yw7chiWOAqKWJ4z2qKORLqZWjYPHGNxYH+LoB9RzQgLX0ooopDGswXkkY9aq+dHcXNv5UquqlnO05zhcfzYVJeRNNZyxquWZeB6+1VBOsuoM9vEdxg242EbWLd/TAFUkBoo6uisrAqw4I702aZYlBIY5OAqrkk/Ss5EuFtIbNEYzwOvzMCAyq2c56cjj8auvNILcyrbzMc48sYDH170rAIbuPyfMOcBtpG07t3pjrmp45BIm5T3x06e1YyQyFVljuLjz1uPPeBkDMvbHIGSB71p220RbUSQKP4pFwWJ5JxTaSEWOtMmmjgjaSRgqqOTT6ryI0l5Hlf3cY8znoWzhR+HJ/KktwAX1uyuwlTEahn9gelON3CLfzzIPL/vep6Y+vtVS00zyPshZx+6jPmDH3nzkH6A/yFKkckFySY3kbMjxBRlQzP1J7cY/M1VkBaF3CYRN5i+WW2hvfOMfXNTE846H0zWSNLmFpJa7wApd45N33nbv7YOfzFXbi2xYzR26BXZCBg8k49fWk0hjo52kDP5RWIDKyFh8wHfHaq+mOkVlbQu6iaRDLsJ5O4k5p82+7tXhhR4VZNu6RduOMYA/r0qNoHjjt3K5l8+NnCc7R93H0A/rT0sBamuo4CA5OTzwCcD1PoPenvKiRu7N8qZ3Y5xjrWe2xZ7hpX3N5gxAo+Z9o+UepGecVHZyTQ2kCxRtNwWmcLy0rZOPwPU0WAt+Yk17ayRsGXY7Ag9iB/jVrisuZWtbi3jUiOFICssqgfLkrkge/r2zU6XAe+XYT5Gwqrg5VnyOB64HehoC4qBVCqAAOAB2pRRS96kApaKKACiik5xSAWijNJQAGlFJjigdKYDqTvS0UgCikpaACiikoAWkpaKAEoNFFACClpaMUAJRRRQAlFLRQAnSilooASloooAKQmlpMUwEoooxQAClopaQCUUUUCEoNFFMBKcKbThSAWpo/wDVioamiH7sVMho5vxIMfY3PcsP0FczqMU0tjKtsypMVIUnoDXWeIADa2zEZxJ/7JWDKgEecDmoRZT+G/7q+voJFxKqEE5z0OCK9Dri/CloYPEd3Ko/dzQFvo2Rkf1rtK2RmLSUUCgBKKXvSUAFFFLQBFLEzlGjfY6NuBIyOhGP1qIWe1t8crRyscu4GQ59xVqjpRcBkSFFwzlyTkk/4VJTWYKCWICjkknpUS3lq5wlxCx9BID/AFpASnrSHJ7k0tFAxKX60YooADz3oo7UhYAgE8np70AKKSikLAdSPxNAh1FJmigBRRSUZoGFFFLQAgAyDgbsYzjml5+tFJQAmBnPfGM+1FLRQAUCilpgFFFFIApKWjFACUtFA60AApaKKAEopaKYBRRSUAL2ooooAKKKKQCUUUtABRRRTASiiikAUCiigBaSlooASjFFLQAlFLSUAFFFJQIDRRQaAEoopaACkNFFACU6m04daAFqeP8A1YqGpo/9WKmQzB8RHGnRnPSZf1U1z5G5M5/Gug8RjGkMfSSM/wBP61zyEGHms0y2a3hsYu5/+uf9RXR1zvhzi6m/65/1FdFWy2IYUnQUtFMRTGp2zOUQyM3osTn+lWIpDJyYpEHbeAM/hUnfOefWimwCiiikBDcXCW0fmPnGccDNLHcwyhdkituztGeTjrxUd3aC7jKs+BsZRx0J4z+WfzqJLIidpCFGLkSJ/soB0/HmqSVgLQmikd4gysyj5lpkWyYzZijwkhQfIOwH9TVRIpbW5E0wzH+9UbMsTubcCfyAqxarJCXjlRt0rmXIGQCcZGfbFFgLAAAwowB2Ape1Zkpd/wDSEDPMJf3SA/dRD8xx74P5gVoo6yIHjOVPTFS1YY+kzS1WuPmlgjLYR3JfnGQATj8TikgJ9wyBkZPTnrUDZbUIV/uRu/8AJR/M1VDrLeOTsWJQhR3bB2gknaO+TgZp8xm+1SvH8qmAHzCvAALEj6k4/CqSAvVSuiXvLKH+FpTI3uEGf54qOa9eFXLACQpEyIe+fvfgOafMUXWogTjbC4GfUkY/HANCVgLmaXrWVbSxvqp+djKzyq2c42gAIo7diePetUUmrAFFFFIApRSGigBaM0maSgB2aKSjNADqKbmjOaAHd6KQUZoAWiijNABRSZpaAFpKWigAooopgJS0UUAFJRS0AFFFJQAtFFJQAtFFFABikoopALSd6WimAUUUUgCikooAWkpaSgApKXtRQAlFFFAgoo7UUAFJS0lABThTacOlDAWp4x+7FQVYi/1YqGMyNYtJb3S5IYRukby2UZxnBBNY8fh/UfL5iX8XFdRHyiE91X+VW4lBUZ6VEFoXJ2ZzujadPYzzGdVAdAAQ2e9a1SSriQHpx0qOtlsZsKKKKYBSUtJQAUtJRkZxmgBaWmY5Bz7Uy2kaW3WVv4ySv+7nj9KAJulFFFICNYo42Zo41Rm5YqME0+kZlUfMwAJxknuelLQMKY8ccq7ZI1dc5wwyKdS9qAEKKxUsisV+6SoOPp6UkkaSoUkXcp6g96dRRcYhUMpVgCCMEEdRUItYFhMQhQxk5KsNwJ9eanpKLsRHLFHNCInB2DG0A42kdCMdKI41hTauTk5JY5JPqT3p9JQAtJS8UlAAaMUUCgAwMUUtJQAlHeiimAUUtJQAtFFFABR2oooAM0c0lL2oAcKM0gozQAtLTaUUgFopM0UwFoozRmgAooooAKKKKACilooAbS0tGaQCYozRTaYC5opOMUDrQAtGaKKQBRRSigBKKKKYCUUtFIBKO9FFAgo7UUvagBKUUUCgBasRf6sVXqxF/qxUlFOFS0MRBIyg4/CtGCIlQATnOKz7Vs28ZI6qOK1LRiHX/eqKb91DktSvcx7CjcfMPT04qvVzUCRLEvONpP61TrUgSikpaYEGLvcebYJng/MTUw6DJye/FLRigBM1Tt1a0lWCQiRZSzCX+Inqd34dxVsgEEHoRg1DFaxQtuTezbdoaRyxA9BnoKaYFNJp3glO9mZrZpSuBiMn7oH4Z/KtGIKIYwv3Qi7fpgUJFHECI0VQTkhRjJpI4Y4AREgQHrihsCSo5pfKUEKWZmCqo7k0xJHF5JC4G0oHjP04YfyP40y7kMckTgZ2CSTHrtQ/40ktQFWaO6iRXQhnLfKecFG55+tJHfxS+ec7ViOC5PB5I/mKWK2CLblXYGNTnAHzbuTn8aqXkc1vFGE8sQpdJLkdT8+4jH171VlsBea4jESy7sozBQw5HJwP14pIbqKd2SNiSuexGQDjI9RkU2SzElk1t5hGcneo77t2R+NRNbXKTpJbtDsRDFHE4I2AgZOR1PHTFKyGXhRmkHAGTnAxn1pagCDzy1y0SRllQAu+QNuenHfoaIblZZJE2OpjxncuMg5wR+RppjmS7kkjVDHKq7styCue3fIOKr2f25Ff7TbgSytvLo4KrxgL6jH41VgLCXUMs7Qo4Mgzxg4OOuD0OO+KlVlcEqwYA4JU5wayvIvPOs7iGIhbaExrE3BZ3XDNz2B/PmrNvp8dvdOwGYxGipz0YZ3Nj1PHNOyAsmaMMF3DJcJgepGcflzQkqyNIq5yhAP1IzVVrCQT+ekyF1lMiK6naMjac46nHA/+vQun7BIouH8uXmYbcM7dznPygjjA7CiyAtRSpPEskZ3IwyDjrUlVLAhbdoQAPJkZNo7DOV/Q1b7UmAUCkooAdSUtFIBKKKKAFopKWgBDRRRTAQUuKKX2oAQ0vaiigA4xRSc0tAAOlGaWkxQAtNpe9HegApTQKQ0gDNLTaWgB2RRmk7UUALRSd6WgBKTFLS0AIKKdSUAJRS0lACGkpcUYpgApaSlpAFFFLimAlJinUmKQgooopjCiilpALViL/Viq9WIv9WKljKNmR9nj+bPGM1pWzDcBnqRWNYputkOelatpEpb345rKjrBFVL8zLGphQsW3nDMucYrPNaOqxrH5Kr/eYn9Kza3MxKKKSmA6ikzS0gEooooAM0tJSimMQopZWKglTlT6VWvYHlRRGMn5kPOMKykE/hVujihMQh68dKr3kZktmAGSMMB64Of6VYoovqBFatvt1PUr8h/D/wCtipKFRUBCqFBOTgdT60UmAtHekpaQwpKWkoAKKWkoAbUF1M0EOUXdIzBI19WPAH0/pU9QXULTQgRsFlRg8ZPQMOmfbt+NUgIYYhZ3ezeX+0DLyH+KQd/xHQegFXKptI1zJbr5EsciSh3DKcKBnPzdD6cetXR0psAoopakAooooASiiigAopc0lAB2opaSgQtFFL2oGJ0ooooAKBRSjFABRRRQAlJS0UAKOlH4UgpaYCUUpptAD+1FIKWkAlLS0UANpaKWgA7UUUlABRRRQAUlLRQAlFLRQAUdqKKYBS0neigAooooAKKKKQC1Yi/1YqvVmL/VipYzJ0w5tV+v9BW5YDJb2Ga57SmxbkEjIIH6Vu2jDnDDJU8e1YYf+Gi6vxMl1UkyLnP3jj8hWbV7UiPNjGcnbk/pVGuhGQlFLSUwI5pVhiaRskKMnHU023naXzUli8qWJgGXduHIyOf89Ki1AkWbkDOCp/8AHhS2TGWI3LDa9yd+3uABgD9Ku2gFuimhlYZUgj1Bpc1IxaKKQ8CkAxbhGumtxneqBzxxgnA/HiparWyDzbqbHzNL5YPsoA/nmrNNgFFJ/SlpAFJS1FOJDHmJgGBzyOvtQBJRTPMQMqllDN0Unk/hT6GAtFJzRSAWikooAQ0hp1JTASiiigApaSloAKKKKAEooooAKKKMUAFFFLQAUtJS0AFFJSk0AJSikooAXNGaSkpgLSZoopAKKM0lKKYCUfSlPWkoAcKdUYPNPpALRRRSAKKKKYwopKO9AgooooAKKKKACiikoAWiilpgJRRQOtABRRS9qAEoopRQAVZi/wBWKr1Yi/1YqGMxbKFEaaH+FH2j8K2rRFUKMEgDGKxrPcLi6DHLeZkkVu2P3lJ5ABzXNhn+7RpV+IbqBYyxEjAMeRzVKr2pndJB2/ddMe9UOa6kYi0lFFMCK5iM1vJGOrIQPrjiqCWxv9KszvZCDubBwSpyGX8Qa1KAAo2gAD0Aqk7AZkQuoftQisx5ckjeSsRC7PlCgkHAwcZyKfb3bB7S3kSQuV8uZ3QjEgXjnockGtCql3ulLWwbazReZExP8anjH04NF7jIpbprfUVEk4SE+X8pAAKsSrNn1B2/hTbeVrryc3BcXCuXRCB5YHTBHPtz60gf7TqljdbePLGAR08xWz+WwVoRwxQ7vKijj3nLbFA3H3xVNpAZ6J5NnEiCYQyTSeaY9zsq7m6dTzgDPvTkkeyWEzK0MLtIxjALlM42J356n68VpKAq7VAUDsKUcdMip5gM1Z/tlzajZJFPFMWliJ5RBnO7H94EY+vtUFhdeXMGlFwu9G+0GRG2iTdlQM98ZHHYCtnPGKNx9T+dHMBi/a3Gm28UrTJcb0ExKnMab8lmPYbcfnVl9Qj/ALSA8zFsEYNIOUMmQQoPc4zWieRgnI9KRQEUKoCqOgUYApXQGWYXfXG8x0EbJHLGSuG+QtlB+JBPtWkrKy5Ugj1FEkUcq7ZY0cA5w65p20AAAAADAAHFDdwGlcurZbjPGeDTqYEImL72IKhdnYc5z9afUgFFFFABSUv4UYoAbS0tJTASlopKAFpKKKACijtRQAUtJS0AFFFFABRRRQAUUUUAFHaiigBDRS0lMAopaQGgBaKXtTe9AAaKXFFIApRRRg0ALS0UtIBvelpaKYxtFFFAgooooAKSlpKACgUUUALRS0lMAooooAKWkpaACiilpAFWYv8AVCq/ap4s+WKQGBp86yTzPyA+Dg9uBXR6c6+YoPcmuX0rDSNuwcxof0FdTpygSx8d65MJ/DRtW+IZqhBuIAvQRf8As1UO9X9V/wCPuL/rl6f7Rqga60YBmiobi6htU3TPtB6HBOfyp0MyzLuVZAvYuhXP507AS1DdXAtoHmZWZUGSF61Jz0rMv55G0yadfL8hgB33FSwUn+fFNK4Gr6/lTJIopl2yxo69cMM04SLISyEMCzDjvgkfzFV0v4Giml3FUhPzllxxjOR6inZjJTFF5kchRd6Dah9M9hUtQeajTLFjLGPzQccYyAD+tR21751zJCUAK7sYbJ4IByO3UEeopagXKKKTNSAE4BJ6Cm+YhjEgYFCu4EenXNVY7p3e2YovlTk7efmAAJBP1AP04qOwu4EsrWFpP3gtw5GD0Az9Og6e1Vy6AaCsrqGUgqRkEdxS1nPeC1mgtkVfnwQD3QsBx7jd+QqxFfRS3UlsCfMR9nTOeMk/QdM+tLlYFntRWVHqmJP37RiN4ZZ1Cj5o0RsZb1zV37XGI0aT5C0JnKnsoAJ/LIpuLAnoqPzkMyxA/OybwPVeOf1FLHIk0SyRtuRhlWHcVNgH0UlRXFzFbRh5WIBO0YBJz+FAyaimeYnmeXvXf1255p2c0CA013WNGd2CqoySegFLVa8G9YYT0llVT9Adx/QU0hlqignJye9RK7+fIhXCgAq3rnOf6UCJKWikoAWkzRSe1AC0UmcUwJibzNx5XbjPvQBLRTQytyGBGcZFDOqqWZgAOpJoAdRUCzBZjDI48xiSgx/D/n+VPM0YBJdcDBJz69KdmBJRSFgBycY60uaQBRRSZ7UALSdaqajO8Vo4iP71sKvPTJxn9amidmlmTqkZCBu5OOadgJgaKheN3uoZAfkQNkepOMVOBQAHpSUI6yoHQ5U9DTPMP2ny8cbNwP44pASUuKXNGaAClpisDnB6HBp1AC0UmaM0ALSUtJQAUlJkGlpAJS1BcuyhEQ4Z3Az6DqamB4pgLSfSijNABQKZKxWNmBUYHVjwKiVpYwrNIkhcgKqrj8c07AWqKKjl8wKPLAyWGc+negB9LRiigAoFFFIYUtFFIQtWIv8AVLVep4v9WKTA5XQj84HPMQNdjp4/eIf9quL0FszL2/d4/Ku0s+ADnowrkwn8M2r/ABEOqtuvR04j/wDZjVKrmqf8hEj0jX+ZqnXajATkcg4PtR+tFFAB396qHT1eA2zys1r08oKAcZzjd1xmrY6Uc00xmbf2rx2s0ttMyeSTcRxADG8DPX0PPHrU32ISMmHU2zRx7k7ttBwPoc8/SrEsfmRPHnG9SufqMVBpokTTbaOZWV44/LOR/dOP5AVV3YBYLAW8qyieR5AojJfHKDov4dc0ToIbiO6jX94zLE+B/rEJxg/TOQfardG5QVBbBbgD171N2AtFFFSBTg09IJ1l86aQRgiKNsbYweuMcnp3p8enwxkbQfLAb5CcjLcE/lx9Ks0Agjg1XMwIHtVbySjtG8I2xuuCQMAEc9eg/KlgtYLYkxJtYqFZs5LAEnk/Uk1PSZpXYFeSwtJfvQJ97cdo27ieucdR7VA+jwSD55rgkp5TEsMmL+4OOBx161oUlPmYFP8As2HeZDNc+ay7Hk8z5mT+704HHbmnaeojsxAAAIHaIAegOR+hFWJA5jYIwViPlYjIB9cVQsleG6ZZElMkiAyu4yGYdwRxgjt9Ke6A0KpTwXUt1G+2F4I23Km8qxbHBJxjA54+lXMgjg5ozgjnGelSmMzVtZYb15pY5ZlaQSx+VghG27SDnn+laQzgZBH1paShu4EczmNNwRnUH5ggycewqmPMSOxmmVwsbOHJU7sFWVSR1yePzrRo5zkU0wMlb+dLedTbu995jMlseCqYBXJ7DHJPrxSo7mKQW1w80htTK/O7bIcYA9O/HtWpk46mkwB0AGTk4GMmi4ijBfN57/acQQtGGhMnylgOGJz057elS2Ny13ai4wAju3l47oDgH8cZou5GE1rF8qrLIVaR1DbTjIxnuegossok8BzmKZgM+jfMP503awy1kEkA8jtVLyr37V548pghcIjN1DYwePTHT3NTxowu53IOGVAPwzn+dTUtgMyJPsd6IxI1w32dgARt2/Nkkn0/pSwJMdMsfJw0kZG4lsdNwz+dEQNwPJyVk/emYgfdJ4X+n5VPC0ltb3D3KhVRy4KHOQeT+uapiIksp4hFHC8PlQymRQ2fmJ9cdMEk+9NayuBZiF5kfy28wbVOZSG3YOeg9hWkOR14qGRZvPjlh8tmUFdrkgc45yPpSTAqy2z3c8lxDJhbiIAOW/1fBBIXuSD17c00aThY2WcrIoQsNvyMU+6PXFWdM/5B0GcHg9On3j09qt0OTAyLq1uUs5g9yjp5omkxGQzDcCV64AxWtwSSOQeeKr3AYSRSBGkRSQ6L1ORxx3+lOs0kFqqujIQSFDddueM/hQ9gK1/c7XW2ilKzMu75BlsdvzP9ahtxOtyyzlTdAlflU4Kn+InpjHQVZRB/bc745FtGoOOR8zVdHTGeKd0kBlRwLfiOS4gjkYTEM+3oq9Mc9+KIrtIXt4N6qXkkaYnoqjP69K1lUKMAAD0AoZEYYZFYZzgqDz60uYCpYXJu45HKbNsrIB3wOh/GrUkiwxtI5wq8mnBVDFgBubqcdabLGs0TRtnDDHFS9wCOMRptA4yTiqdy8qX0e0FYvL+eUDO3np/9er9J3ppgUvtE7TbY4/ldR5W4HB65JPbtUUYvpdz4kikCt8jgFM9sev1rTzSU+YCs1w0fks0b7JFOSFJIbjj27/lSJ9sMj5RQjkFSW5QY6Y9at9+KBSuBQjt7uBY1DrIsbHdhvmkznk56duKmtJJJImMoAkWRlIHbBNTTkpBIy/eVSR+VV4Di6kVW3K6rKD65GD/IU90BaqpJJdRzuwiLxbhyDyFx2Hc57VboqbjKlnG0cRyCoZyyof4Qe1WqO9LigRm3cF1NfKVH7gLjKsAfcH0pqPeiSFmjlxlhKpUEf7OD/WtSkxT5gKEU90FQywMBz5ny8g9seoprJdmMMsTOGcsU34OD0FaOPSlxTuMzWWSWyWKPe7cbyw5IzyOe9TgMkyMYXKhNqgDoc/8A6quUUcwjMW8l8sMEJkeTGG4CZOMVf8xPM2bhuxnHtT3USIVYBlPUGmRwxx/cUD8c0m0A+lpKWkMKKKKACiiikIDVqL/Viq1WYv8AVCgDjdDGbqMex/rXbWMX7s855B57VxWjjZqSr/tMtd1ZZNvIB3A/nXFg/gZvXWpU1TjUn/3F7/WqVXNUIOpvj/nmn9ap12owDNHJ5xRUCWcEbl1Qhick72/xpgT0E45JwO+e1FV79HexuFjBLNGQAO/r+maAEivUeAzOkkSZG0uPvA9CAP5daTzN2pW+1so0EjcdDymKiuFNzcRTRrKIYXJXb8rnKlcqD6A/qacbZnKuoMKpGYlj7lDjIJ7fdFVoBc3DGcjGM5zVaZj/AGpZIPu4mdvwQAf+hVF/Z7yQyKZBAJRIrIg3bVYjgH1GD+Zp4humljuGMSSRIYwmcq+cbicdOgx9KLICwLmM3H2fcfMxnGDj16+uO1TVmw2a2N6soJk+0HbIWP3ZD/EB2z938BWkOlS1YCOaVIIXlkOERSzH0ApyoqAhV2gncR7moru2+1Q+Xv2/OrfXBBwfY4qcnJJPUnJoATPNRC4QyOhBBRlU57lulFxCLiLyySOQfy5/KoEsSkPlG4d1DbwxHzlsghie/QU1YBbe4xcixALNHHlnLdOeMj3HepBfW+yFy+FlUspPoOSf0pJLXzJXcSNH5qhZQoHzgZxz26n86jj0yCNoydzCE/ul6BF5+X3HP6D0o0An+0IzwBPmEyl1I/ugZz+o/Oozf24t2nL/ALpZDGGHO4jg4/X8jSmzgMcSMGIjBVTuIOD1Bx1FC2UCMxC5DZwhPyrn72B2zRoA24uktZhF5TEAF3K4wi5xk/ie1Nk3Pq8EXIEMbyt9fuj+Zp81nbXG3zoVfaMDdnp/WmC0aOTzIZz5hXYzSjflR0Hbp/U0aDLQcMSAQSOCB2pI41iUqucFi3JzyeTVI6bJsZRdybTL5w4wWbj7x7jjoK0DySfWkwEZgiF2ICgZJJxiqF5dJPps7QFwy7cZUqeWGCM9j61ZvLf7VavDuK7sc/Qg/wBKikslntmhmkZjI6vI+clsEHGfTimrAPnmSWGRraZSdxCFSDlhzii3vIrqEyplUDYy3H0P0NMSy2om6Ys6ziYsFxkgYxjsMcVTfSpJtOSxZ4ooYyuPLHMmCOT6HH64p6CL91Jb/Z2W4AeNztKgFtx9gOc9+PSm2wtoUQRSl/Pb5WZ95c49fYClktsywPbssPkltoC5HIwfxqtDo0cRjzcSkRh1AGBlG6g+57mhWsMtpcxPHHIrfLK+xOPvHOOPyNLHcxSsFRuW3ED1CnBI9s1XXTIl8nE04MAKxEEfIpBBA49D161DFDBp2pQRR+Yd9syIrMWICsDgeg5NFkBqVG8iLJHEwyZcgDscDJ/Sn1HLAJjG24q8TblIGe2D+hqQJEUIiqowoGAKGO0ZPYZpaGUOhU9GGDQIztJu4prJBEwaOCIB2/2jyfwAq61yvlxGMb2mx5ag4LZ5/Km/Ybc+UBHtWNNgVWIBX0I7imnTbdgNwcleI2DkGMeikdqrQCSGeO4EYx87L5gU9ucfzpk19HHZPc4O1WKgH+Ig4qcQIrRsq7fLXYuOw9KalpAjMyxjL5zk5HPXA7ZpXQERkij1FY8gzzJ8wz0Ve/60+O8hkgWZW/du+xT6nOP50v2O22BPs8e0NuxjvVS9tIlX/R4M3LHzIlDEKGGCTjoP/r09GBpUueKigfzIUk3BtwzkDFS1IEJnBWQoNxjyCB3IHIpYJ0uIEmjJKsMjIxVQ6e8Q3QzFpA7FfM6ANnI4+vX2q8i7I1QfwgCm7WAdVO7uAE8qJ1852CAA8rnv+Waud+lZpsp2mUNtCoHAlzkkMev1ojYDQUgKPmzx19aQuu4KSMnoKpQw3UbQF9uyNPLKhslunzfpRPBcTXsGGAt1O8kINwYds56H6U7IC/S1mfvBq+JonVS5MUuflYbR8v16n8K06TVgEeQRI0h6IC35Cqmn26QW4YIFeT5mx7849utT3EbTW0kakAsuBnpVLfNEkokikZjKS/lAn5OOn4U1sBo5qjNcyedKI+iERL7uf8BTYp50FpE/3plb5m+8MdCagVvskEUszMxCSTcrglyen4CmogawzgZ60tUp7mVUt0QYklB5AyAQAf61dGcc1LQBRQaBSAWiiloASiil7UAJSUtJQMKWiigBKWiimAUtJS0gCrEQ/diq9WYh+7FJiOO05sav0wPOIHtxXeWGPs8gB/hrgrbA1c44xP0/AV3umKBE2SfumuHB/Czet0KGo86lJg/wJ/KqtT3vGoTfRP8A0EVBXcjASikopgLRSUvvQAUU3I9aM56UwHUE1F58WxnEibEOGOeB9aezqq5ZlAA3ZJ7ev0pWAbJEJWiJJHlyCQAdyM4/nUtVJ7kfZd8LZZmVFPuzAf1qx5qGdo1I3Ab8e2cUWYD+9LUaSpJu2MGKNtYA9D6GkMqLGZCw2AZLe1FgHllGMkDJwM0ZqsSst7BghljRpgR0JPyqf1anS3UUUQkLZDNtULyWOcYFOwCm7jFyYSr5Xbltvyjdnbk++DU9U4YoLtob9PM+dFIBOAwBJXI74OcVbpMApskiRJudsDIGfcnAokkWNN7sABVWZ0umtQhyvngsOhG0Fjn8hQkBcNNqOUsVVlPRgxx3Gef0pEnR55IVzuj68YHboe/UfnRYZOKWomljjUs7AADJye1N+1w+UZN2AG2EEYIb0I65osxE1FN8xCzqGGYzhvalzkAjkHpikMKKO1LQAlFFIgYBtzbssSDjHHpQA6s5YJl1Dc8LH96XFwCMbNpGz1GD/OtGobqUw2k0q/eVCR9ccU0wJaU9eKaoZUUNywA3fXHNLnpzye1IBc0Zpm5QwPmD5vlAz3H9aC67mG4ZUZbnp9aLASA04VAs0bRxuG+WX7n+1T45UkLqpz5bbW9j/k07CJaO1J3pGdUxk4ycD3NADqhnheRo5IpPLmjJ2sRkEHqCPSlM4FwIdjEld24Dgc96lzRsBFaxNBAEdlZsknaMAZOcCpqhluEiZVbOW9Fz+J9BT967iu4bgMkZ5FMBxpaq3Vx5MkAzgOx3fQD/ABxTJdUt4lQ5LF84UDB469aOVgXaQ0BsgHpkZxSUgA9KarAkgHp1qG4vIreKRnYExrkqDz7ce9QQyLaRqLiQebId7k9AT/L0p2AuSQiSWJ2J/dksB2zjGf5/nT2ZUALHAJAGfWmtIsaksRwM471npJNdX5muIxDbWw4DP/FjqfoKaTYGpRUMd1DM+2Nwx2h/wNPjkWVA6HKsMg+tLYB/1waDyMEZB6g0UUgKV3GkEMBjUKVnQKB7nBH5fyq4OlMeJJGVmGShyvsafRfQBT0pBS0lAC0tJRQAUUUUAFFJRQMKWkooAWiiimAd6KKKQC1Zi/1YqtVqL/VLSYHFLhdXkI6Cdf5Cu+0w/MV9QRXAOSupzE/30J/Ku50uQeeAcjriuDB/aRvW2RUvf+P+ft93/wBBFVyeasXx/wCJjcfVf/QRVU16COcKhW3KyFhcT4JzsLAqP06VL2paYC0dqSlpAZ15FcSzxPEmfKkQxnPRs5LH2AGPxNLHb3USxpEQFt3LJub/AFwyeD6DBP44rQNJVcwFC0sHiC+fMJFBGIgvAVSdoJ74z6cmkTT5F0xoGZGuCoXcehVT8q/TA5+prQpRQ5MCpLBNeOJJj5BRxJEituw4OQzevpj3pRZMspkW5dXddsjBRlucjGenpVuilzAUYrGWKKWFZ9qSMxMw5lOSTj0GMnmpI7WeJIsXADRqFVVT5CoGORnOT1zmrVFHMBUW0aERCCUIFjETFlySM5yPfOfbmqF5ob3lhDavcgGDiJwDwM/ePq2OK2qKFJjKllLMxa3nhjjeCNB+7fcpHIGPT7vQ1bpMAdAMnr70tJu4FO6eSO7jdY1dVU7QxIG714B5x0/GkNm7eW0jFzhjKoH3s44HthcfSrvSinzAU7eCaNoCQFQCXemeF3HKj8KihtGQzW4jYRySFmlZs/IcfKO+e361o0lHMBQt7OUWCLJtWcOG5GVwrfKv0wB+dA02TezNdFm87z0Yp0fAySO/TAFX6KOZgZ/2CVbea1SULFIzP5mSXYt2P+PpTnW8aWCd4lKxsc28TD+6QGycZwe1XaPrRzAVbeSdr24WfC4jRkRTnaCWzk+uRVvNZ1r/AMf5dpGaV0eNwT90q2Rx2G01o9qTAr3ySSWEyRAl2XAA6+/6ZqwcZ+X7vb6UUGkAlVL8TyxxwwbNzNufcOqrzgfU4FW6UGmnYClK1y0cbQxSkRyBnWTh5PUUkFvcm+El0I38p9ySj0x90DtyeT3wKvUtPmAqLZvEsXlSrvjaRsuuQd5JPTuM0n9nxFpN8kjpKP3iMRhzjGT/AIdKuUlK7ApnT0CxMbibzIuFlyMquMYxjHTvT7BVje7RBhRNkD6otSXKu1swjUsTjgHkjPNLbIweeVk2ea+Qp6gAADP5U76CJ6ZPAJxGd7I0bblZcZBwR/Wn06pAq2ltJAW8194AKxnOTjJPJ9eatdqKQ073AztVjzC7JJIsrJtCqcA88H25NPl00yO374qrQ+Wxxl2Oc5J+tTyW5knVzJ8gxuTHXByOasVXNZAUjYFm8x52M3VXA+4e+B6cU/7I0cqPA6DClWEgznnOfrmrXeilzMBFzgZOT3OKiuH8uIkHbnv6DuamqndI81wkW0+WVyzduvSktwIIrES2m5sCaTa24jsDkCpbjTftXmhrl0SRlZlVRyRjGfbjpVteKdmq5mBALNPMjkdi8iEtuPckYpZ7SK4geFwQr5zg85Pep6WldgZl5BbxQyIjSCUQMNkZ6jBwT+NXLTH2KHC7R5a4HpxUc9vMXkaB0HmpscMOnGMg/TtVlECRqgPCgD8qbegDu1FFFSAUtJSikAU006mmmAtFIKWgAooooAKKKSgYUUUUwClpKUUAFLSUtIAqxET5YqvVmIfuxUNgcVcZGqXQ4yAhz9FrubD5Jx04NcLdf8hG468xIRXb2JJlT1IH8q4MJ8Ujet8KK19/yELn/f8A/ZRVY1YvTnUbrHaTH6Cq5HNekc4lFFMkj8xCu90z/EhwRTAk6UtUBZ3CSZjvZCD18z5iBVxFKLguzHuTihoBxqJncXESD7rh8/UAEf1pLkSG3k8r/WbTt5xzVNredpfMsw9uojcATc/McYwMn0IJppIDSFLVKygeNt7xCHMYVl37i7ZyWJ/z1q4elJgIZUEixl1Dt91SeT9BT6zJbeQ290jQJvcuxmYg8clcd+Bj05FIRPe29u8tv5iSRbwu7GGIG0v+GT7U+UDTzSNIqKzscKoJJPYVRjtZpIFt7ti4jBUy55lPZvw6/XFSpbzSwzJdPkyJ5fynjG3BOPUk5pWQDryTZZTshBYIQMHuRx/MVPjb8v8Ad4/KqS2BjhlhVxtkiUFj1LjPzH65H5U2QXhvEnaFSFRwiI2cOccsT2xn6UWQzQzRmsmKW7juUF4skbLJ80qnMToB2A7k+taiMHXcpyD3pNWAfmkzRTJGEcbPgnapOB1OKQh9QQXH2iS4UKQIZPLye52g/wBapNdmeS1aGco527l25Rw2AQPUrkGohdmzslVWLzS3MgJK5/jIyQO3Cj8RVcoGxRVFdQjEkxkaNIoIUaVt2drsfu+/Q0SX/lBg/l5ErorM+xSFUN19ecfhS5WMvZoqqt9AzwqW2maPzF3dhjPJ/wA9KYNTt/OdN2FCBlb++c4wo6npRZiLexPM8zYvmYxuxzinCqEl7IbO5cRmF4XVSGOSAcHJ/A9Knju1fUbm0Az5IUhgeuScj8OPzosxlig0VHNIIYJJWBIjUsQOpxSAq3V3LHeW8MQXBdPMJGchjjA9+p/CroqjbSpfT/aFBCQEx4PXzO/5A8H3q8KpiK5muFvo4ysXkuSAMkvgLkt6YzgY96tVm3jQmRnjMi3ygJFjPPOenQqe9aR60mMTNRR3Amt1ljVipbAB4yM4z9KjvjKtjN5K7pChCj69/wAKjtpCbiKOBT9jSEqr4xlhjA/LNCQizvf7YIwB5flFz9cgCpxWeLdllupIDskOF3t83QZ4B9zTYdQlWN3uonjBjDRjYeTj5h7HP6U7AadFRwyGSCKQjaXQMR6ZGak7VIC5pKz31Bkkn+UsEmVCOgROAWJ+p/SkvboFtkNztYKxXy8Eu/G1fp61XKwNIEAZJ4HWoLKSSWzjeXG9gW6ds8fpiqmpRzSQXACylvJAjMRPDfxZxT5557eNysRK7ECED5UPQ5p8ugF+lzSYpodTI0YPzKASPTNQA+ggGiqbXTNdyWqgqxyqMV4B25zTSuBboqj9peLyjLICm90dgPvYHB+vapbW5+0STIQoMbBThs4yM807MCzS5qmL5RZvcOMKHKgA/e+bAxUs0xjKoib5WGQuccepNKwFjNGajeQRxF34AHP+FRR3QczB0KGLGckHr0/H2p2YFijNZ8Gqxyso2kA7stngAHA+pqwl3G8vl4ZW37MEd9u7+VHKwLFLTVZXUMpyp5BHemyyrCm45JJwqjqx9KQDyQByce/pUFtM06GQrtVj8g7496S5Ja3CdPNYIeegPX9KWOZG8wr9xG2gjvimloA2RpjcBIpEXC7jlc/TvVhN2wbyC3cjpVWAnzbmRv7+PoFH/wCuo47yV7iHCjypd3b7uBkc+tOwGhTWYKpZjhQMk1HJLsZUVSztkj6DvVaW4WWaK1KkMz/vFPUAcgfjikkBagd5Ild12luceg7U17jbb+bsOT91e5PpSC6jyOvzOUBHc00kSXDMxwkI6npkjk/lTsBYzxnFR2yPHbqsjFn6kmmw3UUzBFPzbd2D6djVikxiUtFFIAooopALVmL/AFYqtVmL/VipYHFXiE6rKQekCnn8v611mmysRBnuqn9BXJ324ao4HQwjP0yP/rV0+lv/AKNbnuEWvPw2lWR0VfhRJe/8f1wfWQ1XNT3ZJvbj/roar5r0zmFpKOKKYC0UZooAKOAcZpKjaPdNFJ3jJP5gigCaijNFSMjuYzNbSxA43oVz9RiiBGjtoY3I3JGqnHsMVJ2qncTI91bWqyKXaUM6g87VBY/qB+dUkwLlHegVGY289ZRIwAG0x/wn3+tICSijNJmkAoJApaSloAKOaKhkmKNGAAd8gT6ZppCJSAccDjpx0+lRiGJWdhEgaThztHzfWnmijUZEbeBpEkMMZZBhTt6CnCOIIqeWmxfurtGB+FOzVY3TC6SLyTsZ9m8nvgngdxgdaFcRKLeAR+X5Mfl53bSoIz61KDgg8ZHAOOlRTXEcCguTljhVAJLH2ApY5UljDocqelGoDyiEtlFO4YbjqPeqEGPt1u8USRW7RypGoHJAIO78ccVfzVeG0WBlbzHcIuyNWxhF9PemmBZopueKASVG4YPepGARBIZAihiACQMZA6VFaJJFb+XJyVZsNnO4Ekj+ePwqaqkt4qapFbmaNVEbO6lgD6D+tNagXMnGMmlpoIIypBB6EGlpALR9aSloAWoZJXa7S2UhA6FmY9+2B71LTZIo5l2yorr1wRTTAZYH/QYVP3kXYf8AgJx/SrH1piKsaBUUKo6AU/NJgL1Ug8j0NACgABQAOgAxiiincQdKguNs9pcKhyQCPxHOKnNQSW7bzLA/ls33wRlX+o9fehATIwdFb+8M0yGHy2mc8tI+SfboBRChigjjJyUUDPrUlDAWmSxLKqhsjByCDgg06lpANWNERUCjavIBGajW0gXbtjAK9CP6+tTUop3YEH2SDLHylO7OQeRz147UnkOLkyo42lAhDDJ4z0/Op80tF2BHNCs8RjcsASDlTgjFQpYQxy7lJ25DBO2cYzVqii7GRiCEMrCJAyDCkDoKr3NsEt2kjcq6F5N55ySCP61bqjMTPOVY/IJRGqj25Y/0qk2ItW8fk20cY/gQD8hUV5bzT+WYJRGy5+fGcA+1WRS0r6gR+VugEUp8zgZJHX3pq20SuXVcZ7A8VPmkpXAZ5aqWIGNxyfrSeTHtQBQAh3LjjBqTFFAEcsCyMrEsrL0KnHHpTWto2A6gg7twPOampad2BVSxjSMoGbGcg9xzmnSWkUpbeGw4+YbuDU9FF2Mgis4oJA6ZB27Tk9ff61YpKKAClpKKQC0optOoAKsxf6sVWqzF/qxzUMDjNRwNTUE4zbkfU1v6WcWUH+7/AFrB1MZ1KEkdYzx+Fa+lyAWMQJ6ZH6152H/jSR01PgRcmO6eQ9cuf51HTn5die5z+dMr1EcoYpaTvS0AFJnilNJTAM1DA7u9xu6LLtUe21f6k1NR2pDFqjeyzq+yFmVliaUBQCXIIAX6c5NXe9Ub1BcTxQbWEow0bjI2Z4LZHoB09SKcdwGeYZb14pIpRcCUeUCDsWPg7gRx6579BU0sEizNJboMpGdmeNzFwWyfUhcfjV098ZxnpRRzAVYLl3vJElR4UZU8lZAMtydx4/Diobi6ke2sij+VJcSqvB6dc/hxV5nWMbmOBkcn8qgt4ka1MMiq6rI4IYZHDk0aAVDe3DiRow20OJgQnSEnAHuTgn6ZqQXlwJE8y2mC+axcKmcRkfJ9TnGe4wa0OfWormcW1tLMQSI0L4+gzTuBBY3VxKxhu4DFOqbmPZvmxx7YK/nV2s9Inhv7UzSb53jkVz2HAOAPQECr1KQEV4XW0kKbt3GSgywGRkj3xmqoWMSC4giZbeNkwApywBOWx1OAfqea0KMknOeaEwKkFxI11KsqGNGVWgDcFgMhvx6celWN2e+acfem4xSYC5qhehfN8w3DJJDGfJRTg7jxn39Me5q9SbV3Biqlh0YjkfShOwFaTz471ZxAZf3GxQhHyuSCc56A9M1LbRNDbqjsGflnYdCxOTj25qXtRQ3cQVlzPeLdLJEzE+W8jxYyNoICqB6nk5rUFJQnYDOe7vcTrHbyeZ5waJSvAhGDkn1ODx1yRU929wZZUtw/zwHyzjhTnkn3xirfagU7gVPtoZrXYWWEnEsjDGDsOBz3zVbTFjuZXvJ41M5SOP8AeRgMcAkn8T/KtU89elIUQyCQopkAwGxzj60cwx30GBSiko71IC96Wm0tAC0H60lFACg08VGOtPoAWlpKKAFooooEFFJS0AFFFB60AGKWkFFAC0dqTvTqACkoooAKj+zReeZguHPXng8Yz9cVJS0AJS0lLQAUUUUxhRS0lABS0lLSEJRRR3oGFFFFABS0lLTAKWkoFAC1YiP7sVXqzF/qxUAcZqoJv7cjrtP8q19JINmnGcM3b3rL1Vtt7aO3ryfwq/pDYsvo7f0rzqP+8M6Z/wANF4nPI70lIv3R9KK9RHKFLSUUwFpCeKTcucblz6Z5paACjmm55qsL7ej7IyW3KsYJ/wBZuyAR+R/Dmiwy3Tqr28rTQh2Kk7mG5ejYJGR9cVNnikA7NJUH2n/SfK8tiM435GN20tjH0FRLqCSSIEX5WhMpYnoQAdv1waOVgXHVZIyjqGVhggjIIqKAorPDGgVIgvT1OT/n61WTUUexWf75MYdhFyFB/wA9OtO2PZmZ4YTIXn3OExl12gZGfcU7CLvekYB1KsAVIwQe4qld3jRaat0vyblRjxu2g4/Prig6nEgj84GJzJ5ciMfuELuJ+mMfmBRysZPBbwQljEhDfdLMSTj0ye1LczNBbSyqhcopbaO+KrTXshsoLq3Q/PIitG4wVBbaQfQjNTTXawvdM+BDbIGdycc4Jx+Q/UUWYFkFWUMjBkYAqw6EGiq5uoIfkbEYWDz2zwETjr6df0NT54B9Rmk1YANRGVfP8nnds3g9sZA/qKkzWfPKy38oVgrLbZLsMhRuJJ/8dFCVwLXmn7V5QA2iMuT75AH9alzWRdXk1vFI6oDdPFD8o/hXBLt9Bk/pVj7cI5o4JCGcRGSQggnrhQMcFjkdKrlEXx6VE0pF3FCo4ZWZj6AdP1NVpJ/NiRpfMt0juAlwA3KjHqO3K1DZ3m+RZpXAWR2haVuFwgYjH+8eaFEDSdxGhcg4XrgU+qsF7FcJbkf8vDOEHsuef0/Wq0F7cuI1YRhpZgADztTcR2+nH40uVjNOjNZv9qhpJEXAJmSOPd2Q9XJ9OcCpoNSt7ibYjAlpXjT1O0ZJx6UuVgXgeKQmiq17fQ2cQ8yQI7giMlSQSP8AIpAWqSqMd+cXLTMhS3jjLlB/EQd2PbNWGuYluxaknzTjtwMgkc++D+VPlYE1GarWd2l7E8sY+RX2g5yDVjNKwDs0tU4dQhlu2twCrgZXP8S45P0qWG5SfbtB2uu9GzkOucZp8rAn704VH1pJbiO3QNI2AegAJJpCJuaWqWyCW7lTzZzKgDHEhAXPQDHFXBTaGOpKhluFimWNhx5bSE+gXFPiZnhjdl2sygkelFhDqWkpaQwooo49efSgQZpCad14qvaTG4h83GAxO36Z4NAyfmjnNHao5ZhE0SgbmkfaAPTGSfwoES0VHLMsUMshOfLUkj8OlOjLGNS4wxA3AdjTsA+iiikAUUUUALRRxScUwFooooGFFFFAgpKKKAClpKWgAooooGFLRRQAtWYv9UOarVZi/wBUKkSOP1cfv7Ukf8tAPqCKn0t9ts4PaQj9BUOtKW8nB4Ei/rxUul/6mZT2k5/KvMp/7wdb/hmmD8oxS01PuAU7rXqo5BRRSUUwIja2zTCZraIyg58woC351Nk0lFAxrcAn2qjYW8c1liZFdS64BH91FA/XNXzzxTYYlghWKPO1emTyaL6AOwAAFAVQMAAYAFHakNKKkCnGoOpBj/C8pH4pHg/lkVZNvDsVPJj2KchdvAPrSiGMTtOF/eFdpOe1SVTYDWijeNo2QbG+8uODSTSNHEXWNpMEfIvUjPOPwp9FK4FOS3kuNPhjTAxjiQEcDp+PQ/hVzy4xK8qxqHfG5sckDpmjNLRdgQ3MLTRBAQMyIzH2DAn+VLJZ28k5meIM565JwcdMjoampKLsCkNJsAQfsytgY+Yk5HYHJ5AxwDwKsQw+RCsau7KowN7ZIHYVJ3zS5ouwGmopYIpynmpu2HcP89/pUhPPNHekAvXORnPWolt4I2RkgiUoSVKoBtJ61LRTuwEGByABnk+9Dqsi7XVWXjhhkUUtK4FK4WC3lFwiKrrKjysByQTtJ/WrD2luRIjW8eHfc4xjLDuaivLV7jPlSrGWQxyBk3BlP8iDyDVknmqb0AVlSSIxuitGRgoQMY9MVQ1KRLdrV4408zzlZmCgYReGz7YOKviq93ZrebcyOhXIO3HzKeqnP0H5UJ9wLJyGx6Gjg9gfqKTOST680tSBHJbQykGSNWwNo+npVCC2VNWLKSEVSSCSSSMAfkGNadV/KZb8yBQY2Q5OejccVSbAZboq6hdiJQkeyMlVGBvO7Jx64xVrijAGcAc9aXNJsRA9lbvIJNm18Ab0OCQO2fTmmR6bBA7PbtNBu6pG/wAo+gOcfhVrNOouxgAOlZeuK6WFxMsgG6LYE25J5zwew9a1KrXkDTMq+WHjdCjZP3ckc4+gpxeoEapc2/2xliDzSMZFkDDB44AHtTQL0W00UgdySHQ5+bZkblz69fzrRpafMBnC3kdbsIjrG8YSHzT8w7kfTNTSTTt5Oy2mWMON443EY6fTNW6KLiKNlLcPdXKTqyMh+4WyMEnBX2xj8av5GCfSoNjG9aXGFEYQe/JNSuu+N0/vKR+YpMBwIbBBBBqg8pkktZN3lNIpy2eOCPl/U1YBMb29umM7eT6AcUlvGr2cauoYDswz3oWgCXjuxEMchjLxuQwx1A4H61Vsr5FtcMNqwxr1GC/XoPwrReJJV2uiso7EZo8tCwYqu5RhTjkfSndWAge9QRh0Bk+TedpHyr60wOgu5bmRsRwwqAfY/MT/ACqZrO2LFzCgY9SBjNI1rDLIHeMEgY56H8KV0Ay7EsrwJGE8uRtz7upA5/wqRLtJZ3hUNlQTu7HBwf1qbA9OnT2qkY0/tVTEm1ghaZh0Ofuj69TT0YF8dKWm0Mu5Sp6EYOKgCs2oQq0gbIVV3Bsfe69PyNWQwbp1PaqklgjLNt4eRAgJ5CgdgPSmS2UxRzDclJXQqzEffPY+3px2q7IC6kscjMqurFThsHODTtw3bcjPpWfbW93FIxbyFDBQfLBwoHYD8etSRo/22U7GRHX5iezdOPbHNFgLayozFVdWKnBAPSn1m6bGVBMn+uj/AHLgDAGP85z71oAjOO/Wk1YB1FJmlpAJRRSUAFKKSloAWiiigYtLSUUhC1Zi/wBUKrVai/1S0mBx+u8RIRydy0/TX3Cck8kgmma5/wAehPptNNsXImnAwQea8xaYg61/DNlfuL9KUU1PuL9KdXqo5Rc8UUfSkJpiClqsHvN3MNuyk9RIQfyxVjJoAXNJmkzzVCOSaZpJSZDCZGVFQf3fl/Inn8KLXC5edgilmOFAyT7U2Au0KtIAGYZIA6Z6D8sVUuBcSKkRLFsxBtvRhkbz/OlkaZZZZSJBsfIxypj4zj36/lT5QuXJPM2/u9u7I6jIp/eqzXIaXZCDKNpbKng4I6H8ar24ma1ix5mVkDMpPPXO3Pt3pcoXNGiqJaVRJGvmPIH8zOONvHAP5iiSa4QTSiByWXMY7KBnO70PejlC5fopMg8g5B5FNkkWJC7nCjrSsMkoqtBINjyGYMkj5j56DGMD8asUmAUUyZmWJmQZYAkD1NU1vJZkbah2FcJIinqDg/h0ppXFcunrUM7OseI8CRiFXPvTPJkkhiDFhsm3/Mfm2c4H1pFilRIwNrGNyVDHqvPf2z+lFgLLEgHaAT2zS1Uie4ASNlJcOfMfGF257fhiohNNEN1wzKPO+dtuF25IAHt0p8oXNCiqa3ch48k58xQdwxhTjB+vP6VbpWGLmoY5TJNMAVKIQvB74yf6Un2gfa1gCE5zlx0U4z/n8KrwyR26/wCpIWSRl3ov8W/HP+NOwi/mgMCMjpVWS5dUk2R72ib51zjjGePw/lT3lECHYm6NBknOOD0x70coXJ80ZqHzwGbI4EwiXHc8f407zkwxPQPsz70uVjuSU7NU/t0X2owYfcCFDY4JOf5YqWKeOYsqE5Q85GPxHqKHFiuTUlFR3EvkwPJjJUcD1NCAlB79aXI4569Kgt0EFukZb5lGWye55/nTZin2qJnbCRBmPuTwB/OiwFsU6o4pFlTehOMkcjGMVJSGLSUhYBgCQCeg9adQAUtJR70AFLTVdWGVYMPUGqDyfabllRiYv9T8jdT1Y/h0qkriuXnijlxvUHHQ04AKAAMClHAAoJCjJPSkAtJmk3qSMEcjI+lLnNIBpcbgpPJ5ApR1pPLUyiTHzBdv4U6gBaMAc+tJTPMJnKD7qjk+/p+VMCWikpaQBQKjnL+UfL+9kflkZ/SpB0oAWk60tJQBBDE63FxK+B5rDAHYAAVYpKWmAUUUtABSUtNoAWlpBRmgBaKKKBhS0lO7UgCrMX+qFVqsxf6sUgOR1wf6C5PQBTTNPwJJ1GeEGM/Wpda50+b/AHB/SoNOYNPITwTFn9RXmNf7Qjpj/DZtL9xfpS01PuLn0p1eqjlCilpKYBRRRQAyV/LRn/ugn8qjsU8vT7dO/lgn8eT/ADp80YmieMkgMpXI6jNPHAAHAAwPpRfQBcU08c+nenUjKGUg9CMUgIwxeWB2XBKtx6AgH+gqY1CsT71Z3DBAcYXGcjHNSY5oYDqjllCbVKsxc4Cjvxz+FSVDLG5ljljwWTI2scBgRg/TsaEMLUn7MqHrGTGT9On6YqU4PWmxxmNWyfmZixx7/wD6qdQ9wGLDEkhkWJFc9WCjNSZptKKQCmo7UMtrGHXa5BLD0JJP9akpeKfQApMUtJSAaaTNOIpMUAGcjmlFJijmgCCFFEgbHzspZj9TSz7W2pnB3ocZ96lSNY87R165NI0aOysyAspyCR0p3AVUQSPIFwz43H1x0/nSCCIy+YVyxx3446cU6lBouBE1pES7DcrOd25W6H1Hoar3kCwWjtGz5yoVc8Akgbvrir4qKeHzowu7HOaaeorDDZojjB4Dc57jGAKlWMCYyYxlAn5HNPpKTYWDFQ3MTyogjKgq4b5s44qejFCGVTaHe7CZsyAbiR1I6H/61StAfMEqbBLjG9lzU4FLTuxWGRR+XHtyTzkk9yetSUlLSGVMXhuQ7pB5YyFAY5Hv05q3mikobuFhSwVSScADJrPZJp3EwJ3jnyy2BtPQf596t3JAt2yGYcZCjJNOhUgFm++3J9vQU07CZCIZBgfwlTuGfvE1EtnLHDDHCUTbEylschj3FX6WnzsLFGRL/wAgKn2cnABQkgEf73XmpVgkay8qQjcUK+wzVmilzBYrC3kUoyyASBdrErxj2HtUcZuI4kQxnKuN77gd3PJFXaKOYLC0UUUgK08pSblmVQmVwudx7iooJ2T/AFyiMeWZWLdck/54q9Ve7Ki2kcoHZVO3jviqTWwWGz3gjt98YBcpuUMeB6ZpEuZGmXftSMR7mLdSeg+g60WdvGtpFn5mwGLHucVM0EbyK7ICy/dJ7UaBYLe489S4GF3ELn0HGamFMSNUXCjAzmnVLAdRSA0vakAd6KKKADNLSUUwFpKKKACikpe1AB0pRSUUAOpaSikMWrUX+rFVe1Wov9UOKQHK6qN1jMO3l/0qhYP+/Q/3ogD+QrS1MZtJR/sf0rI04jzoBnIMf9K8yp/HidMPgZ0q/cX6Clpq/cX6ClzXqo5haKTNFMQtFJRQAUUUUgCiikoGLniiiiiwC0tJRQAtJS0lIApaYDS0wHUtNHSloAWikopALSUUUwEIpKWkxQAUUYoxSGFFLQBQIKdSGgUAFFLjiigBaKKWmAoopKM0ALS02lzxQAUtJSg0AFA9KO1J3pAOpabS0ALRSUUALRSUtABRSUtAAaZIgljZCSMjqKfRQAiIERUHRQBT6SjPNAhaKTNLQMTvS0hpKAH0UgozQIWiko7UwFoNFFIBKXtTeaXPFAxc0ZpKUUALS0lLQAtWYv8AViq1WYh+6FIDmb/m3cEfwf0rF044kteeox1rcvRmJv8Ad/pWFp+d9mfcjp9a8yr/ABonVT+BnUL90fSlpq/dH0p1eojlCjvRR3pgFFFFABRSUUALSd6KKAFoNFFABRRRQAuaSiigBBTqbQTQAopc0wZpwoAdSUUUALRSUUALRTaWgBcUlLSUwFxxS0lFIBcUUUUWAXFFFFAC0hNFGaYC0d6SjvSAWlpO9FAAetKKSjNIB1IOtHagdKAHUUlLQAUUUGgAooooAKKKKAClpKKAFpKWkNAC5paQUUALTRS5ooAWlpKKAClpKWmAtJRS0gEpKWkoAKUUlOFABS0lLTELVqL/AFQqrVmL/VjmpYHO3YzE3+6P5VgacMTW3szf1roLj7h+g/lXP6aT9oiHpI/8jXnVf4sTqp/CzqB0opB09KWvSRzBS0lFMBaKTNLmgBKKWkNABmiiigBaKSigBaWm0UALRRRQAGkxS0UAFLSd6KBi0UUUCCiikoAWikpaYC0lHajNIApaSjNADhS02lBoAdSUvaimAUlLSUgClpKWgApRSUtAC0lLQaAEpaKKTAKUUlLTAWkpaKQCUUtFMBKWiikAlLmijFAC0jUlLQAtFJmigApaBS0AFFFFMQUtJS0DCiiigANJS9qKQCYp1FLQAlLRRTAUVYi/1YqvVmIHylpAc9P93HsP5Vz+mf8AH8R6M/8AKt+b7vXsP5Vg6bxqMg7hmrzqi/eROiHws6alpKWvSRziUtFJQAtFJRQAtFJ0ooAM0tJRQAtJRRQADmlpop1ABRRRQAtFJSUwFpabS0gFzRSUZoGLSUUUxBmiiigBc0UlFAC0UlFADgaXNMpc0hj80uaYKWgQ7NGeaSigBaKSjvQAtLSUtAC5opKKAHZozTaKAHUUlLSAd2pDSUc0wFoopKAFpabS0ALS02lpAFGKKKADFKKSlFAC0UlHamAtFFFAC0UlLQIWkoooAMUtFFABS0lLQAUUUtIYCrUX+rFVatRf6oUCObm6fgOKw9O/5C1x7E1uTdPqB/KsWwGNZuVI5zn+VcM178Toh8LOj70tJ3orvMBaKKKACkoooAKKKKAEpaSigBaKSigApaSlzQAUtJSd6AAnHU4FUo9Vs5bhIFlPmOcLlCAT6Zqt4hvTZ6W204aT5R/WuEtp5Idsm5jznJNS5WM51FF2PUQaWqtjdC8sY5x1YfNj1/zzVnPFUXcWikyKbHNFKW8t1bacHB6UDH0UmaWgAoozSUALRSUUDFpabRQA6ikooAdSjpTaXvQA6ikpaAFopKWgQtLSUtAC96KSloAKKKKACijvRQAtFFFAC0UlFABS0lLQAUtJRQAtFFFIApaKSgBaKKKYBS0lLQAUtJQKAFpaSlzQIKO1FFABS0lFAC0tNpaAFq1F/qhVWrMR/dikByNtqFtqVqs9rIGBAyO6nHeqFj/yHLn6D+YrzrTtWudMn823kIPdT0b613Ph29XUb1rtV2b0GV9CGANcrj76N1omdd3opO9LXWYhS0lFAC0UlFABRRRQAUUlLQAUmaTNFAC0tNooAdSUmaSgDF8T2z3FgrJj5Cc59xx+uK4aGRo4wSvycg/jXqMkayxMjjKsMEVwep6TLYTyxkFo3+aNh0wDmsaie5z14N6o2/Cl4DC9pkfLkr/n6fyq9qfiC204bF/ez/3B0H1rh4L+WzAET7GAOHHaq+95ZOAWdzz3zUuo0rI7MLS5o3kaV9r+oXrEGcxxnsvSt3w017JZtHCFiQH5p3TcWPtUOi+FwVW4v+Sfux+ldXHHHFGqIoVRwAKuEXuy6s1a0QgR449skzyt/efGf0p9NPsD9TQqkZyxOe3pWpgOozSUlADs4ozTe9FADqM02igB2aM0ylFAD8807NMpR0oGSUU2igQ7NOzUdLTAdmlBplKKQiSlpmaUGgBaKbmk70DH0ZptJQBJRTaBRYQ6jNJTT0oAfmlpg9KBQA+img0d6AH0tM5p1AC0tJSUALmlplFAD6KbzRmkO4+gU2nUwFopKWgBaKKKBBRRRQAUUUUALVqI/uxzVWrUX+qFAHzaOCK7zwOfkb2OP/HhXBkccV3ngPlZPZwKwWrRs9md1k0UlFbmQuaSkxznJGKU0ALkUU0cDFLQAtJRRQAtFJS0AJSUtJ3oAWkopKBi0UlLQAVk+ILqK209t6I8jfcVux9a1a4DxNf/AG3UTEjAonyqM96znKyNKcOd2Mbc88u1V3EngAV2/h7QEtIlublcykZCn+GqHhrRz5guZV+UHPI6muxHAqKcOrNKs7e7EKco4ptOFbnMLSUppKAEope1FACUlLRQAlFLSUAFGKKWgBaWkp1AC0UClpgJS0UtACUuKKXtSEJTu1HagHigBDRS96KAEopcc5pe9MBB0opaKQBSUtFACUopaKAEo70tLQAlOpKWgAwfWlope9ADe9FLRigA7UUuM0YoABTqaKWgBaKKKYwooopALS0lFAhaKKKACrUX+qFVasxZ8sUAfN4rvPAfIm/66L/I1wmCOtd14B/5eP8AfX+TVjDc2lsd32pKQGnVsZCUlLSUAFFJRQAtGaKTNAC0tNzRmgBaSkzS5oAWjtSUUAFFJVG91W3s2CE75D1UHpSk0ldlwhKbsie/nNvp9xKo+ZUOK88tbZnuw84AUNzg5rorvV55xjhVzwuOlZrSHczDILdea4q1dN6Hp0MHJLU6+yubeVEhiwrKvEZPP/16uVwUMzpKCrEEHOQea7LTr37bahyQZF4fHr61tRrKehz4rCul7y2LlKKQGlroOEWikooAWkozRQAUUUlAxaSko5oELS02lFACinCmiloGOpaaKWgQ6lptLQAUooFFAh3aiiigApaSloGFFJRnmgQtFFFABRSd6WgBaKSloAWikpaAFFFFFABS0lFADqKSloAWikpaBiUtBpKAFooooAWiiigApaSigBaWkooELVmL/Viq1WYv9WKAPnE9a7rwF924I/56KP8Ax1q4cjNdz4CH7i4/66j/ANANYw3NpbHbClpop1bGQUUUlAB3ooptADs0hNJR2oAKWkpM0ALS000UAOzSZpCfSoLmcQQFs4Pb2pN2VxxTk7Ip6rqn2NCsTAyd/auZkmMrmVh8xNLd3DTykHoDn/69R7eK8ytVc3bofQYXDxpRv1Hb9zbiue59qjZ8k55NJJwcCjysRB2YZJ+7WB16IazFeQOgrU0K9aK9QFvlf5WBP+elZZ56/SrB2xeUY2G7qfbmtKUuWVzGvBTg4s7ulzVWxmaeyikc5YjmrNesndXPmpKzsOzRTc0ZpiHUmaTNGaAFopuaXNAC0ZpKSgBaUGm0UAPzS02loGPozTaWgQ/NFNzSg0AOpaTNGaAFoFFVb+cxW2Fz5kh2Lt6896ALEUqSglMkAkZx1xUmaihjEUSxr0UYp9AhaWm0tAxaM0lFMQtANFJSAWlpKKAFpc0lFADqKYWVcbiB25p2aAHUUneloAKWkpaAFopKKBi0UUUCFooooAKKKKAClpKWgAooooAWrUX+rFVc1ai/1YoYHzlyK7zwH/x7TsR1m/8AZa4Qc13vgXixl95m/wDQRWMNzWex2INLTRTq2MxaQ0ZooASkpT7UlABmiikNABSUUd6ACkzRSGgAziuc1e9819qt8uSvB7Ctm+uPs9nJIPvYwufU1yMzliozkkZrkxNSysj0cBR5pczGrkvkA4FPJIIPHqc0sKhjtAyT/KmTODI2CCM4H8q4LHs3u7DD8zEmgjPJNPhXOSegFM9BnPakUPSHdGzHOFGelRA5arm/bbrHtABOSfaqYXDjHNPZohNtO512ivnTVHdWINaIbiszRxts3/66dfwFaFexD4UfM1vjZLmlpooJ4qiB2eKYWppOaTNADixo3c80w1mlbldQmaCQsFAykhyDnt7UxGvu96XNUIbpZZDHyko6xN94f4j3FW1figCWik70tIYtLSUtAC06miloAUmmGZVba3y+56VS1qRYtKmdo2fA6L1HvXJRagkr7Vm2JtDfvHP5VnOfKaU4xk7NnfZNG6uNjuZUx5VwQD6Px/OrMerXqf8ALQuPcZqFiI9To+qS3TOqBNVB+/1FnJ+WAbV/3j1rnbrxJdRJlXCn3Aqlp/iC7RGRZMgHIyBn8aftokPCyvY7vNLmuQ/4SO/x/Bg98das2GrahcXsashaIn5iq8UKsmJ4ZpXudPS00dKWtkcwtJmikNMYuaTNJSZqQJAaWoklUzNEPvBcmpRTEFLUfmjz/Kwd2M57UrybCoxkscCgAljEoAJIwc8U8cDFMeQIU4zuOPpSk+lFwH8UZqs84jkCkHnq3pUwNIdh+admoiwAye1RQTPJu3Y4PGOwoCxazQKrrcbpQoHyn+KrApgLS0lLQIKKKTvQAtLSUUALRSUtAC0UlLQAtWov9UvNVasxH92KGB85kZwR1rv/AAL/AMeEhI/5av8AyWuA6dK9C8D86YzDjMj/APstZQ3NZ7HV8ZxSg02nVqZi0lFFABSGlpKACkoooAKSiigBKQ07FJzQBja9Ji3jXtuyf8/jXOp8zM3tiug11CyoO5RsfhiuZV+p9a83E/Ge7gF+6LQbyoHK/ebhc1XHUHjnmntIDGFHpTV6ZPc4rnbO2KsSjHl/U800Y34pxyJFT/Z3fhSxcOD+dAD5hggls8YBFQZwykfjU05HmNkYwelQupByeR60dRL4TqtJ/wCPHPq5rQFZuiFjpcbMMbiSPcVpLXsQ+FHzNb42PpCaKaetUQMkDMhCuUP94dRTAk2P9eSfdBUtLjmgCHbNj/Wj/vgVXsgzG4lJB3SkZx1xxVyd/JtpZf7iFqrQTW9tZQxtKC5QMVXliTz0FACz28c4wwIYcqynBU+xqOG5kjmEFyRvzhJOm/8A+vSma6myIYhCp/5aTdfwX/GiGySOTzWLSTHq7nJ/D0piNBTkU4VGtPFIY6lpKWgY6lptLQIZKgliZGAwwwa8xvbQ6dqT28vMatkEddv/ANavUa5LxjpZdF1CNCdg2yY6getZzV0ZVk+W6OTd1jb93I2D0x2o+0THnzCc9topsUPnxZUjcDyScULFK0hTHI6k9B9axsjmWJqrRMXzJXJVnxgelSQzyRAjzCR6dqIrfzDtUEsPvHOB+ZqVIeWGYwf7xb9BRZFPE1ZdRkguJJy4IyeBt7D0+ld/4f082lirPvDyYJDnkD6Vk+HtFDsLqXa6qflOO49PpXXIuBWkI9TelzWvJjhTqQUtbFhQaWmmgYxmCIzHoozVS0JHnM/U/Oc/Spbo5jSIHBkYD8OpqC5JSdIh1mwv4DrSGSWQYzySN95gCaviq0H+ulx2IH6VOx2ox9BQBXTm53+ucU9/mu4x/dUmkVNjw/QiljO66mbsMKKAEmP72Ee5NS1FLzdx+yk06VgkLMTjAoGR7fNhkJ/iOR/SpYm3Qq3tSQlDGoRlPHY0Wo/dFfQkUCCY4ix/eOKhBBnaIenP0qeUZeNfcmnbRnOBn1oGRgfv1A7L0q0Kqr/x8t7KBVlTQJjqWkpaYhetJRRQAUUCloASlzSUuKAFpaSloAKtRAeUtVcVai/1QoA+c69D8D4/sfPq7n9VrzzFei+Cf+QMvH8T/wDoQrKG5rPY6cU6mjpThWpmFFFFABSUvek4oAKSlopAJRRSUwCilpKAM7Voy9uGBxtOD9DxXIzwvE+CpHbFd1NGJYmQjIIwa5HUIGik2nJ2N3/Q1w4qF9T1svq290zwj4yB0qUZBpyMQD16EVDlg2T1IriPV3JicszHj5QB+FCtgg5HPUVFJIWCgdhSBSVzmmFizNIDtbIJ6YqNpQyhRn6571EWUIQFBOeuau6VprXl0pk/1SfM+P0H1q6cXKWhjWnGnTbZ1kEXk20UQ6IgX9KmApBxj2p4r1lsfNt3dwpppxph60xCdqeKZTxQAOiyxsjgFWGCD3pqRJCm2JFRR2UYp9L2pgRHrSU9qbQA5aeKjHFPFAD/AK0tNFOpALSim0tADqRlV1KsAVIwQR1ozSikBxmqeG5rLfJp6+ZAxy0OOVHt7CsModnmAkMOor1LrVC60Wwu5TLLAN7DDFSRuHvis3Dsc9SgnqjzyG4kuI/IhXG35iEXLH866jR/D+8x3NwrKf7pP9O1bFl4fsbKUyRI27ORuOcVp4x0ojC24U6KjqxscaxoEUAKBwAOlSDikpa0OgWkpaO9MkKQ0tIaBorSfNeRD+6pb+lTFQxUkAkdDjpUfln7W0h+7sCipqQyKDPmzH/a/pT5v9WB/eYCmQZ3zZ/v0sh3TxKD0yxFAiSXjy29GqO15jZ/77k/rT7hXe3cRj58cfWliTZEq+gAoGiNv+Psey06fmLB6EgUvl/vzJnqMY9KSRWYpjoDk0DHJGgxhR+VEXEko/2s1ItNRCJJGI6kUCYhObkD0Wnmmqree7EYGAAaeelAEC/8fMn4VOKgQf6TJ9BU/wBKAY8UtNBpaBC0ZpKKYC9qO1JS0AFLSCloAWiiimAtWos+WKq1Zi/1QpAfO5XAFeieCh/xJEPrv/8AQ68/wDXofg7/AJA0f0b/ANDNY0zWex0QpaQe9LWxmFFLSdqACiiigBKWk4ooADSUppKAFpKKKAA1nalYLcxMyjEgHBx19jWhQRUyipKzKhNwd0cOYmhnKOCrDseh/GoJA0pxjKjpXcyRIykMikHqCM1mT6HayndFvgf1jPH5dK454X+U9SnmFtJHLEYPSg5A9K3F8ONuJe8kIz2AFXbXRLaD5iC8h4LNzWaw0uptLMIW0OZs7O4uZMRRsxz17D8a7SztUs7VIYxwOpPUnuTRbWkVpEscY4Gee9T12UqSgjzMRiHVfkLT80wU+tjmAmo6cabmgBBTxTM08YoAdRSUd6AGmm0rGm96AHiniowafQA4GlptO6UAOFFJS0AANPBplOBoAkFOpi08UAKKDiikJ5oAKO9GaO9IB1FFFUIKSlpKAENFFIKkY4Cl2jOcDOMZpBTqAFooooEJSUpo70DFFOzTQKfQAGkNLSZoAj8tRK0gzuYAHmnUtFAxRTqbS5pki0UUdTQAcUCiloAKWkpaAFopKWmAtWYv9UKq1ai/1YoA+ejXong4/wDEkjz3U/8AoTV50ea9H8ILjQoc/wB3/wBmasaZrM3xTqaKWtTMWikpaACikooAKKKKACkpaSgBO1FFFABRR2pKAEPSoz6CnmmHrQAU5aZSg0AOzRmm5ooAkFLTVpaAA9KZTjTDQAU4dKbmlHSgB9FJmigBGpmKf1NJQAi1LTBin0ALS0gxS0AOpe1IKDQAU4dabSjpQBKKcKYtOFADqQmlHSkoAKWkzRQA8UUUtFxCUhpaQ0xjaUUUVIDu1LSCloAWlpKKBCUlKaTqKBjxS0go3fjTEOpCRTdx7UhPrQMM0bqbzRSAeDTqYKfTELS0lKDQAuKWkpc0wCiikpAOopOKWmAVbi/1YqqKsxH92KQHz4RnkV6L4SB/sGA+qj+bV51yOlekeFht0K3yMZRTj8z/AFrKmbVNjbFLTRS5rUyFopM0ZoAKKTNGaAFoozSZoAWkopKLgLSd6O1JmkAppKM0GmAlRtTzTWoAbS5pKSgBc0tNpaAJAaWmijNACk02gnApmTQA6lFMzTxQA6g0UUAHSikzzRQA6lzTPpSigB4pRTadQA4UUCg9KACnCmijNAEqmnioxTwaAHZpDRQaAEpabSikBKKPpTRS0ALSGlpD0pgJRRRSAcKWkozTAd3opu6kJosIUmk3UlJRYY4E0tNFPpgFJS0UgG0UtFIYCpKaKdTQmFLzSdqKZI4GlzTaWgBaKSlpDFooopgBqeMnyxzVc1Yi/wBWKQHz/njn0r0vw5kaHa/9ck/lXmO7v6CvT9BG3RbUf9Mk/wDQRWNI1qGsOlLmmrR2rYzHe1FNooAWikzRn8KAFNGabmjNADs0lGeKbmgBxpKTPFJmgBaKSkoAdTDS9qaelACE0lBpKAFoFJSigB4NFJ3ooADTaCaTNAC04VHThQBJmlplLQAtFFFAC0opop1ADqWm04UALS0lFAC0tNpaQEg6U4daaMYpRTAfmim0Z55oAWlzTaWgCQUtMBp1ADqSkpGoAM0hNJRQA4GlzTRTqACilpKYCUtIaKAFFPpopaAFoNFFIQlFJS0DHCnU0U6mJi0lFFAhaUUlKKAFopKWkAtFJRQMKsxZ8sVVqzF/qxQB88vwDn0r1bRht0m3HpGn/oIryqTGxs/3f6V6vpQxpcI9EX/0EVjSNqhfFFNFGa2MhSaKbmloAO1LxTc0UALmkozSZoAWikozQAUUUmaAFzRSUUAFIaWkNADKTmhjSfWgBcmlFNp1ADqKSigANNoJptAC04UzOKcKAH0tNzSigBe9Lmm0vegB1LTaUUAOpwptKKAH5opBS0AJS96SgUASg07IqMHmlBoAkzSU3NGaAHUA803NHWgCXNGaaDS96AH5pDSCg0DCiilAoAUUtIDTqYgooooAQ0UGigAFO7U2nUhC0hNFJmgApaSl7UDHCnU0Cn0wYlFLRQSApaSlzQAUdqSloAXFFFFIYVZiH7sVWqzF/qhTA+d5D+7b6V63p/Fkg9h/IV5Cxyh+levWYxaqP89BWNM1qFnPFLTe1Ga1MxaDSUZoAXNHNJRQAppOTQaSgBaKTNFABRRRQAUUGkPSgBaSkoNADCeab3pTTaAHCn00daXNAC9qM0lGaAEJpM9qDTc80ALninCmU8UAOpabS0AOzRnmkooAdmlBpopRQA+lzzTRS0APBpaaKWgBTzSUUUAFOBzTRSikA6l60lOoAWnAUAUoFNAFLRRQAUUmOaWgBRS03OKXtQAopwIplLmgB9FIKWmAUnalooASjtRRQAUUtFAAKcKQU8CkAtLSUUxC9qSlpOhoELR3pKKBi0UlLigQuaWkxS0gDNWIj+7FVqsRH92KBnzq2SBjvivX4P8AVfjivIVBLoMdSP516/ErbDhTwx7VnT2NKhMDRmkAb+6fypSrf3T+VaEBmkzzRhs/dP5UYPofyoAM0UYb+6fypNreh/KgBaO9GG9D+VJhv7p/KgBc0ZpMN6H8qNreh/KgBc0maNrY+6fyow390/lQAZozSYb+6fyo2t6GgBaTNGD6Gk5HY0AIaTFKSfQ0Yb+6fyoAKKMH+6aTDf3TQAtJS7W9DRtbP3T+VADaTBqXYf7p/KkKMOx/KgBuKKdhv7p/Kk2t6H8qACija3ofypdrf3T+VIABp1N2t/dP5U4K390/lQAUuaNreh/Kja390/lTAcKWkCn0P5UoVv7p/KgB2aKArf3T+VLtb0P5UAApwpNreh/KnBW/un8qADFApdrf3T+VLtbPQ/lQAAU8UgVv7p/KnBW/un8qAFFKKTa2Pun8qcFb+6fyoAQUUbW/un8qXYxP3T+VACUUuxv7p/Kl2N/dP5UANop+xv7p/KjY390/lQA2l5pdjf3T+VLsb+6fypgIKdSbG/un8qdtb+6fyoEFFLtb+6fyo2t/dP5UwG0U/Y390/lRsb+6fypDGc0uKfsbH3T+VGxv7p/KgQgFOoCN/dP5Uux/7p/KgBKWl2t/dP5UbG/un8qAEoxTgjf3T+VLsb+6fyoAjpcU/Y390/lSbG/un8qAG4paXax/hb8qNj/3T+VAhKKdsb+6fypu1v7rflSADU8ZPljn9ag2t/dP5VYiRvLHyn8qB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data:image/jpeg;base64,/9j/4AAQSkZJRgABAQEAYABgAAD/2wBDAAgGBgcGBQgHBwcJCQgKDBQNDAsLDBkSEw8UHRofHh0aHBwgJC4nICIsIxwcKDcpLDAxNDQ0Hyc5PTgyPC4zNDL/2wBDAQkJCQwLDBgNDRgyIRwhMjIyMjIyMjIyMjIyMjIyMjIyMjIyMjIyMjIyMjIyMjIyMjIyMjIyMjIyMjIyMjIyMjL/wAARCAMgAl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qSSCOnQdh6Ubj6L+Qob7w+g/lRisShVJJ7fkKm2H2/wC+RUI61ZrSCTQmM2n/AGf++RSYbuB+QqSkquVBdjPm9B/3yKOfQf8AfIp9FLlC43JHYf8AfIo3H0H5CnUcUcoXG5Pt/wB8ijcfRfyFOx7UYFLlC40sfRfyFG4+i/8AfIpcClwMUcrC4zJ9F/IUbj6D/vkU7FG3mlysBuT6D/vkUZPoP++RS4o2mizGJk4/h/75FGT7f98il24oxRZiEyfQfkKNx9F/IUuPakxRZhcAT6D/AL5FG4/7P/fIpcUmKQw3H0H5Cl3H0H5CkxRjinYA3HHQf98ijcR6fkKXFGKLAGT6L+QpNx9v++RRRRYQoJ9B/wB8ijcfQf8AfIopKdgF3H0H5Ck3HsF/IUUUWAXcfb/vkUm4+g/75FLiiiwC7jnov/fIoyf9n/vkUlFOwBk+3/fIo3H0X/vkUlLRYAyfb/vkUu4+3/fIpO1LRyhcTJ9B/wB8ilycdF/75FFGaLBcNxx0H/fIpNx9B/3yKKKdguGT6D/vkUZPov8A3yKKKVgE3H0H/fIo3HHQf98ij8KMUWAMn0H/AHyKTcfQfkKXFGPelygJuPoP++RRu9h+Qp22kxRyhcTcfRf++RRuPt/3yKXFGKOUdxu4+g/75FG4+g/75FLijFHKxCbj6D/vkUmT6L/3yKdijFHKx3G5PoPyFLuPoP8AvkUu2jAo5GFxu4+i/wDfIo3HPb8hTsCjFHKwuN3H0H/fIoyT2H5CnbRSbRRysLjM+w/75FGT6D8hT9oo2ilyAR5Oeg/75FISc9B+QqXaKNgp8jAiyfb/AL5FGTj+H/vkVLsWk8sUcjAh3H0H/fIo3+w/IVN5Y70nlClyMCLcf9n/AL5FWImPlj7v5CoWj4yKlj/1YqWrANbr+A/lSfhTm6j6D+VNoAAMnirNVh1HrmrNaQ2EwooorQQlFFFIAooooAKKSo1njd2RXG9eq55FAEtFURcs2si3U5QQM747HIA/rV6hqwBRRRSAKKKKYBRRRQAUUlJuGaQDuKSkozRYBaSikosMXj0oooosAcUUUUWEFGaKSgBc0UlFMBaKSloAWkopKQC5ooo6UAFGaKKADNJS0lABmiiimAUUUUgCjNFFMAzR3opKAFpc02losAUUUlAC0lFFAxaKSloAKKKKACiiigAooooAKSlpKAFopKWgAooooAKSjvRQAh+7Sx/6sUjdDToseWKiQIjb734D+VJTmHI+g/lTTWYxoPzr9auHrVEf6xfrV49a0gJiUUdqKsQUUtJQAUlFFAxprHFnFe6gZHaRHijJSSJ9pBLkEe44rYzVFbL7PqT3iS4heIq8RH8Wc7h+tNCFsokW8vHUd0jz6kDJ/mKvVXsVxaqxGGkJkb6n/wCtirFJvUBaKSikAtHakBB70tABSUUlMBapxKzanPMWO1I1jVewJOSfyxVosB1NQ23KO/8Afcn8Og/lTAnopKKQxetJTUDBpNxypPy+1OoAKKSjNAC0U0OGJAI464p1AhaKSikAtFJRQAtFJS5oAKSij8aAF+tHFFFAC0lGaSiwxaKSigQtJRRQAtJRRQAUUUUAFJRRTAWikpaACkoooAKKKKBhS0lLQAUUUUAFFFFABSUtFACUUtFACUtGKKQBSUtJQgCiilpgNI4NLGP3YoPenR48scmokNDGHP4D+VMNSP1/AfyqM+9ZDGL/AK1frV01TT/Wr9auVrDYliUZpKKsQuaSiigYUUUlAEF1KYYcrjczBVz0yTiqrzSSObGYKs7EYKnh07sP1zTtZs5r/SpobaTy7jh4mz0ZSCP5UCKS8ZLmRWt5o1wm4dGP3sj0PSqVhE3nbdSW2AG1oWce2CB/I06KYvd3EWBiIIc/XP8AhUb2ru6z71W4U/LjlduMEfj1psUElrcSSfNKJ8GQgfdYdMD0xRoBYllEa56nIAA7k9KrtdupkiaPbOACozkNk4HP1qK7cQahbyMcJJhTnpkHI/maeYpJSboIdyuuxDwSoOT+f9KEgEZ/sl7ZoZmb7Q5jbceM7SQQO3Ix+NaFUXtTe7nmUxkDEOfvIeu761Mr3LYDxBW/ibdkfhSdgLNNbpS9qKkDKs0+16e13cruebcyA/wJ/Dj34zmnaVI5ghiY/dt1P1OSM/pVqO18tfLWVvJHRDjgemfSlNrH8uzMeE2DYcfL6VpdAV0vWmtDLEqlhvyCeMKSP1xUqXQaaJAp/eR78+nGcVVtoCttqMEa8rIyIB6EZH86nFtIIoXTaJkOcN0IIxj8BRZASwXInkuEA/1DhD7kjNQNdSjdMoXyFfYR/EecEj6Gpbe1+zyMytuDjMmRyzetRw20pjjil2iNXLNg8tyTilpcCwkyOqtnAY4Ge/OKpTNNDcXWJCQ6qUz0UkhacbWbyoQQCbcgqAfvHPX8qnWDzFladeZeq+gHT8e9PRAVFKW+tRwxrtjaIqzE/efgjPvj+dafeoTaxGAxbTtzuznnd659aVI5Qfnm3KPRcE/WlJpjJqKKKkApaSigQtJS0lABRRRQMWkoooAKKKKBBSUtFABSUUUAFFLRQAlFL3pKACiijFAC0lLRQAlFLRQAUnvS0UAJRRRQMWikpaACiiigAooopAFFFJQAtFJ3o70AKaSilpgFFFFACHpUkS/uxTKkiI8sVEhoY/X8B/KoyKkbr+A/lTTWQEa/6xfrVqqw/wBYv1qyTWkNhMaTzSUp602tBBmjNFV7yRo7OV0OGVcigCxmjNB+8aqt9oMpWN4AOoDZziiwFrNITUcfm/8ALTZn/ZzUlABQaQ1HHL5kkiAf6sgE+5GaAIdQhM9m2xcyRsJYx/tKcirUcyTxrMhykgDD8aOnIrPjlFjdtbyHbbykvAx6A/xL/UU90Bp8UlHTikzSAXPFLTaKQDqSikoAqwHbqF3H/eVJAPzU/wBKtVWeNl1GGdR8rRtG/wDMfyqxVMYtFJS5pAFFHak5oAKKKTnNAC0tIKKAFpaKKACikooAWiikoAKO1FFABRRRQITFLRSUAFFFFAC0daSlzQAUlFFABS0lFAC0UmaM0ALRSCigYtJRmigBaKSigApaSigBaKSjNABS03NGaAFpabRQAtFJRmgBaKSjmgBaWm5pRQAtSR48sVHUsePLHFRIEMbGR9B/KmNVeYaojY+wtnA5B46U9YNSki3C2y2cHB+6a4/rETb2THp/rF+tT1VittRjmDzwBYh1OatGuqjLmVzOcbMSkp3ammtSCtdSPGilSQGbBfGdo9ahuHifS5/KfeApB5yc+9XJHMabgjP7IMmqckMtzHcSFCjSRhEVupwc5NUgLrEbyuRu64qnGyvq0g7xwDP/AAJv/rU0+eL2WY2zkSIFjwRxgkkH0zx+VOVfstyryEfvUKu/bdnI/TNFgLEsqxIXcgAdSabFcJNu27gVxkMpBH51FdbvNgfYzxqSSFGecfL+tQ20bW+oSNMx/wBKQEEnhWBOV/Ij8jRZWAtyXESHDOoPvUcLqkbuzKA8pwSeD0A/lTLeWOJJUmKrMZGLhupGePqMYqr5OzSo1kXAS4yARjCmT/A0JIDWqnc24OmTQt8wCswJ7Hkj8qRLgvqN0pOI44xz2Jycn8OKfbym702OUjBljJx+dK1gLCP5kaOf4lDfmKHjWQDcT8p3Ag4INU7KZz5SSAKhhUxnP3sAZ/8A1U/zmbVY4kcGPynLjHcYxz+dDQFulFNYAqQehHNESCOFI1ztRQoyc9KQD6SncUhpAGM0mKdRTAbRTqSgYlFLRQAlGKXvRQA00ClpKAClpKKACiiigBaKSigAopaSgAopaKAEopaSgQUUUUAFFFFABRRRQAc0UUUAFFFFABRS0UAJRRRQMKKKKACiiigBKKWkoAKKKKACiig0AAooFFABQaKKQCU4U2lFMB3apY/9WKj7VLEP3YqJAjh31HxjJ832mEDA6KP8akhk8VFtw1NUz1wi/wBamu5/LXCnsKZZXDSMeePc1zqK7GjbNDTJdaN/Ct7qbTxE/NHtUA8ewrfrBsMnVYe/X+RrerohsZsKSlpKsQnNJTqSgBDTSARggEHsadSUAFIQMYIB+tL2qtDcmSfyymFYMUbPXaQD/OgZYIBOcAkdDjpQwDqVcBlYYIPelooEQPawuFGzaFGMKcZHofWpQoUYAAHoBxSb137cjdjOM806gBjQxPGI3jUoOikdKPJjAQKgAQ5XHagyATJEc5cEj8KfQAEZXAOCe/pUdtB9ngEfmPJySWc8kmpKWgBelFGeaCaQC0lNjkWWNZEOVYZBp/egA60nalqONXV5SzZUsCnsMf40APxRRS0xiUUtJQAU2nUlACUUtGKAEo70tJigAopcUUAFFJ35paACiiigApKKKACiiloAKKSloEJRS0lABRS9qKACiiloASiikoAXtSUc0tABSUUUAFFFFABSUtFAxKKKWgApKWigBKWkooAWikooAKUCkpRQA6pI/wDVjmo6ljx5Y4qJAjgNRnAYAn+GoNNucS4I4J4rNubozYfdnIFQW12YZwwO7nkGskjSx3WlTBtYhT1DfyNdHXBeGLtp/E8SkgjY56+1d7W0NjNhSU6m1QhM0wSxs+wOpcfw55qB7ESOTJPO6k/c3YH6DNTxwxwrtjjVB7CnoA+k60tFIYgNVo0X7S7qAFjXYPqTk/0pl5JOJFjhcIzKSpKbgzDGB+v6U+zcmMwyDZcRn94vqT/EPUGqtoBMHV/usp+hzS01YYo23JGisepVQDTqkCjcxxwbJOBK9wpDnqMkZGfTGav96q3nlvayEhXwrAexwR+dWVBCKG5YKAT74piIJRm+tP8Atp/6DU5IHPrVW8SV5YRDjd83U44x2PrSXMc8+nvHbqYZQAFDkc+2R/OnYC0rK43KwYZ6g5p4zVOwIeN38kQ5bBiHVSB3q7UvQBKhluI4Rl2wByeM4+vpU9VTDMk0xj8tklAzuJBUgY/EUIBtjIPsdshYb2j37c9ic/1qWa5jtwGkJAPcDOPc+1Qx2TQR25jkUyxJsJYcMPT27VWt4C6ahZtMWcAKGbsGBP8AM1VkwNETIZ2hz+8C7iPaiOZJWlVTkxttb64zUP2NlKSRy7ZgDvcrndn29sDFSW9qtu7lGO1gMg9SRnnPvmk7AT0UUUhhRRRQAlJS0UAGKKKKADFFL2oxQAlFFLQA3FFLRSAbRTu9BFMBlLS4pMUALRRRQAUUUUAFJ3pe1JQAtFJS0CCiiigAooooAKKKKACkopaAEopaSgAopaSgYUUUUAFFFFABikpaKAEooxRQAUopKUUAOqSMfuxUdSR52Cs5gjxa43RyvEDjY7KR9DVMswetnWLZl1e9A4/fv/Osl1IPIqEa9Do/AuT4mjJ/55P/ACr06vMvAQ/4qMe0L/yr02to7GctxaTFLRTJG0VE9xDHIEkljVj0VmAJqSgAxRS0lACUhVSQSoLDoe4paqm7IuxEI8pvEbPnoxGQMf560AWe9Hel680UDIxbQ+b5vlL5nXdipO9RTz+VtUKXdzhEHUn/AApbeYzI25CkiNsZc5wcA9foRR0AkPSk6DNLRSEUfM23xlXiFsRyHtu7EfToavdKrraRrxvkKZ3bC3y5zmpZ2dYmdACwGcHv603qBJRSZ44PFFIBcVnEeTrBboZtq/UYI/Qj9a0aQgHBIBI6HHSmmAo6UtJTI2Zky67TkjH40gH0UmarWsrPc3iHkRyKF9gVBp2GWWYKMkgD1NLTJI1liaNvusMGpKQCUlKaSmAUtFAoAKKKSgApaKKACk/Gl7UYoAB60GlooAbRiilFACYoxTu1JQAmKTFOooAbiindqSgBO9FOxSd6ACkp+OKSgQlJTqbQAlLRg0dqACikzRQAtFHaigAopaKBiUUUUAFJS0lAB3ooooAKKKKAEpwpKUdKAFqSP7gqOpE+4KiQI8z1yE/27fcZzNnj6Csy7tfkDHGa6PXVx4gusD72xh/3wtYl4Sdq+nNYX1N1saHgaEr4g3dvKf8AlXo9cH4KUjWW448liK7yumOxjLcKKKSmSNaNG5ZEb6qDSgADHQClpKACjvRSd6AEPWqxhX7Su3P3/Of6gbR/n2p15uEK4Z1UuA5T7wXvioIY7u3O5h9oR/vAkCRPQejD8qa2AvDpilpAeAcEZ7GmpIsi7kOVyR+IODUjBkUuJCOVBA/H/wDVVO2NxA2+bbsuJc4xhoyeFye/QD2q5LIIoy7A7R1wM4qrJcJdgQwNvZiMso4UAg5J/CmgLtJSnkk+ppKQFW681pYUjn8kHczPsDdBwOf88U6KdmhtzIoDygcD1wT/AEqGeO8kdhsjaANnYGw7j0B//VT5ZPmt5mRolSUZ3jGAQR/UVVgC5uzFNHGiqzNyQWwcZA49+f0NSyXEcTShmwI03sT6c8/pUbsqXMdwRlGjKb9ucc5H9aqvbS3NxKXRhDcoqdPuopzz7nJ/OmkgLy3MTTiEN87JvAx1FOjkDmTA+423PqcA/wBaqxWkiW9uXx56SBmwe2NuPyqQJcIZI40ALOWErEbQD7dcj0oshEn2mLyJJsny4ywY4/u9aW4uBBCH2O7MQFRR8zE//W/lVNbOd7IWTDyo1BDSbgTJyT26Z7mrU0c7vDJH5YkTOQx4GRjI+lGgySKRJoUlQ5VhkVUikWGe8c5JeZVVR1J2jgUtoosYTabXYxsTH8p+cE5+nXNNWznt7l7lSJy5OYuBsBAyVPrxzmhCLiyBpniGdyAE/jnH8qkqnZwyw3Fx5wy8xWQsB8o4xtB9quipYCUlOptAxc0tNpaAA0lL3zRQAUDpQKWgApKWigAooPWikAlKKTFKKYBQKKKQBRRS0AJijFLRQAmKMUUtACUhp1NNMApDRRSEFGKKKAExRinZpKYxKKdgUcUAN6UtFGKAEopcUmDQIKKKKAEope9JQMKKO9FIQUopPanCgYtSxZ8sVHUsX+rFTIDi9eUR60+R96KNh+WP6VzVx/rGzjrXReLC6atGeMG2T9Ca5x1ySax6m62N/wAHf8hZuOBC39K7iuK8HD/iaOT/AM8W/pXaVvHYxluLSUUVRIlFFHegAooo7UDG0tHeml13hCw3HoM80AO6ioIIzE0y4+UyF1Ps3P8APNT0tIBOaOfWlppIBGT14FAC0UCj3oAKMAjBGQeuRRSigQnfrRilooAO1GKKKYwopaSkAfjRR2qOCdJ1ZkyVVyhPuOtMCSiiikAUlRPNsuYocZ8wNz6YGakY4BNMAoqOCbz4ElAwHXIFSCgBaO9HFL3oASloopAFFFGaACiiigAopaKAEope1JQAtFJRQAtFFJQAUUUZoAKQ0dqKYCUUuKXFADRS4pRRQAlGKWk7UAGKWiikAlApcUfhTASkpaSgApe1JS0AJSYpaKAExSU6kIoEJTh0ptOFADqmj/1YxUNSx52CokUjjfFgLX9sQuf3GMn61gGIkHtXUeJIwZrX3Qj+VYbY3AEDBrKxpcv+E8JrDR5G5oHJH0Irsq8+8Dy/aPFepSjJURMifQECvQjW62Mm9RMUH2oopiKovUVjHOrQSA9H6H3DdCKsKQwypBHqDSnpg9PQ0DAHAA+goYCGilooAKpTR4dnOC7SxeWe4wRx/P8AOrE0yw7chiWOAqKWJ4z2qKORLqZWjYPHGNxYH+LoB9RzQgLX0ooopDGswXkkY9aq+dHcXNv5UquqlnO05zhcfzYVJeRNNZyxquWZeB6+1VBOsuoM9vEdxg242EbWLd/TAFUkBoo6uisrAqw4I702aZYlBIY5OAqrkk/Ss5EuFtIbNEYzwOvzMCAyq2c56cjj8auvNILcyrbzMc48sYDH170rAIbuPyfMOcBtpG07t3pjrmp45BIm5T3x06e1YyQyFVljuLjz1uPPeBkDMvbHIGSB71p220RbUSQKP4pFwWJ5JxTaSEWOtMmmjgjaSRgqqOTT6ryI0l5Hlf3cY8znoWzhR+HJ/KktwAX1uyuwlTEahn9gelON3CLfzzIPL/vep6Y+vtVS00zyPshZx+6jPmDH3nzkH6A/yFKkckFySY3kbMjxBRlQzP1J7cY/M1VkBaF3CYRN5i+WW2hvfOMfXNTE846H0zWSNLmFpJa7wApd45N33nbv7YOfzFXbi2xYzR26BXZCBg8k49fWk0hjo52kDP5RWIDKyFh8wHfHaq+mOkVlbQu6iaRDLsJ5O4k5p82+7tXhhR4VZNu6RduOMYA/r0qNoHjjt3K5l8+NnCc7R93H0A/rT0sBamuo4CA5OTzwCcD1PoPenvKiRu7N8qZ3Y5xjrWe2xZ7hpX3N5gxAo+Z9o+UepGecVHZyTQ2kCxRtNwWmcLy0rZOPwPU0WAt+Yk17ayRsGXY7Ag9iB/jVrisuZWtbi3jUiOFICssqgfLkrkge/r2zU6XAe+XYT5Gwqrg5VnyOB64HehoC4qBVCqAAOAB2pRRS96kApaKKACiik5xSAWijNJQAGlFJjigdKYDqTvS0UgCikpaACiikoAWkpaKAEoNFFACClpaMUAJRRRQAlFLRQAnSilooASloooAKQmlpMUwEoooxQAClopaQCUUUUCEoNFFMBKcKbThSAWpo/wDVioamiH7sVMho5vxIMfY3PcsP0FczqMU0tjKtsypMVIUnoDXWeIADa2zEZxJ/7JWDKgEecDmoRZT+G/7q+voJFxKqEE5z0OCK9Dri/CloYPEd3Ko/dzQFvo2Rkf1rtK2RmLSUUCgBKKXvSUAFFFLQBFLEzlGjfY6NuBIyOhGP1qIWe1t8crRyscu4GQ59xVqjpRcBkSFFwzlyTkk/4VJTWYKCWICjkknpUS3lq5wlxCx9BID/AFpASnrSHJ7k0tFAxKX60YooADz3oo7UhYAgE8np70AKKSikLAdSPxNAh1FJmigBRRSUZoGFFFLQAgAyDgbsYzjml5+tFJQAmBnPfGM+1FLRQAUCilpgFFFFIApKWjFACUtFA60AApaKKAEopaKYBRRSUAL2ooooAKKKKQCUUUtABRRRTASiiikAUCiigBaSlooASjFFLQAlFLSUAFFFJQIDRRQaAEoopaACkNFFACU6m04daAFqeP8A1YqGpo/9WKmQzB8RHGnRnPSZf1U1z5G5M5/Gug8RjGkMfSSM/wBP61zyEGHms0y2a3hsYu5/+uf9RXR1zvhzi6m/65/1FdFWy2IYUnQUtFMRTGp2zOUQyM3osTn+lWIpDJyYpEHbeAM/hUnfOefWimwCiiikBDcXCW0fmPnGccDNLHcwyhdkituztGeTjrxUd3aC7jKs+BsZRx0J4z+WfzqJLIidpCFGLkSJ/soB0/HmqSVgLQmikd4gysyj5lpkWyYzZijwkhQfIOwH9TVRIpbW5E0wzH+9UbMsTubcCfyAqxarJCXjlRt0rmXIGQCcZGfbFFgLAAAwowB2Ape1Zkpd/wDSEDPMJf3SA/dRD8xx74P5gVoo6yIHjOVPTFS1YY+kzS1WuPmlgjLYR3JfnGQATj8TikgJ9wyBkZPTnrUDZbUIV/uRu/8AJR/M1VDrLeOTsWJQhR3bB2gknaO+TgZp8xm+1SvH8qmAHzCvAALEj6k4/CqSAvVSuiXvLKH+FpTI3uEGf54qOa9eFXLACQpEyIe+fvfgOafMUXWogTjbC4GfUkY/HANCVgLmaXrWVbSxvqp+djKzyq2c42gAIo7diePetUUmrAFFFFIApRSGigBaM0maSgB2aKSjNADqKbmjOaAHd6KQUZoAWiijNABRSZpaAFpKWigAooopgJS0UUAFJRS0AFFFJQAtFFJQAtFFFABikoopALSd6WimAUUUUgCikooAWkpaSgApKXtRQAlFFFAgoo7UUAFJS0lABThTacOlDAWp4x+7FQVYi/1YqGMyNYtJb3S5IYRukby2UZxnBBNY8fh/UfL5iX8XFdRHyiE91X+VW4lBUZ6VEFoXJ2ZzujadPYzzGdVAdAAQ2e9a1SSriQHpx0qOtlsZsKKKKYBSUtJQAUtJRkZxmgBaWmY5Bz7Uy2kaW3WVv4ySv+7nj9KAJulFFFICNYo42Zo41Rm5YqME0+kZlUfMwAJxknuelLQMKY8ccq7ZI1dc5wwyKdS9qAEKKxUsisV+6SoOPp6UkkaSoUkXcp6g96dRRcYhUMpVgCCMEEdRUItYFhMQhQxk5KsNwJ9eanpKLsRHLFHNCInB2DG0A42kdCMdKI41hTauTk5JY5JPqT3p9JQAtJS8UlAAaMUUCgAwMUUtJQAlHeiimAUUtJQAtFFFABR2oooAM0c0lL2oAcKM0gozQAtLTaUUgFopM0UwFoozRmgAooooAKKKKACilooAbS0tGaQCYozRTaYC5opOMUDrQAtGaKKQBRRSigBKKKKYCUUtFIBKO9FFAgo7UUvagBKUUUCgBasRf6sVXqxF/qxUlFOFS0MRBIyg4/CtGCIlQATnOKz7Vs28ZI6qOK1LRiHX/eqKb91DktSvcx7CjcfMPT04qvVzUCRLEvONpP61TrUgSikpaYEGLvcebYJng/MTUw6DJye/FLRigBM1Tt1a0lWCQiRZSzCX+Inqd34dxVsgEEHoRg1DFaxQtuTezbdoaRyxA9BnoKaYFNJp3glO9mZrZpSuBiMn7oH4Z/KtGIKIYwv3Qi7fpgUJFHECI0VQTkhRjJpI4Y4AREgQHrihsCSo5pfKUEKWZmCqo7k0xJHF5JC4G0oHjP04YfyP40y7kMckTgZ2CSTHrtQ/40ktQFWaO6iRXQhnLfKecFG55+tJHfxS+ec7ViOC5PB5I/mKWK2CLblXYGNTnAHzbuTn8aqXkc1vFGE8sQpdJLkdT8+4jH171VlsBea4jESy7sozBQw5HJwP14pIbqKd2SNiSuexGQDjI9RkU2SzElk1t5hGcneo77t2R+NRNbXKTpJbtDsRDFHE4I2AgZOR1PHTFKyGXhRmkHAGTnAxn1pagCDzy1y0SRllQAu+QNuenHfoaIblZZJE2OpjxncuMg5wR+RppjmS7kkjVDHKq7styCue3fIOKr2f25Ff7TbgSytvLo4KrxgL6jH41VgLCXUMs7Qo4Mgzxg4OOuD0OO+KlVlcEqwYA4JU5wayvIvPOs7iGIhbaExrE3BZ3XDNz2B/PmrNvp8dvdOwGYxGipz0YZ3Nj1PHNOyAsmaMMF3DJcJgepGcflzQkqyNIq5yhAP1IzVVrCQT+ekyF1lMiK6naMjac46nHA/+vQun7BIouH8uXmYbcM7dznPygjjA7CiyAtRSpPEskZ3IwyDjrUlVLAhbdoQAPJkZNo7DOV/Q1b7UmAUCkooAdSUtFIBKKKKAFopKWgBDRRRTAQUuKKX2oAQ0vaiigA4xRSc0tAAOlGaWkxQAtNpe9HegApTQKQ0gDNLTaWgB2RRmk7UUALRSd6WgBKTFLS0AIKKdSUAJRS0lACGkpcUYpgApaSlpAFFFLimAlJinUmKQgooopjCiilpALViL/Viq9WIv9WKljKNmR9nj+bPGM1pWzDcBnqRWNYputkOelatpEpb345rKjrBFVL8zLGphQsW3nDMucYrPNaOqxrH5Kr/eYn9Kza3MxKKKSmA6ikzS0gEooooAM0tJSimMQopZWKglTlT6VWvYHlRRGMn5kPOMKykE/hVujihMQh68dKr3kZktmAGSMMB64Of6VYoovqBFatvt1PUr8h/D/wCtipKFRUBCqFBOTgdT60UmAtHekpaQwpKWkoAKKWkoAbUF1M0EOUXdIzBI19WPAH0/pU9QXULTQgRsFlRg8ZPQMOmfbt+NUgIYYhZ3ezeX+0DLyH+KQd/xHQegFXKptI1zJbr5EsciSh3DKcKBnPzdD6cetXR0psAoopakAooooASiiigAopc0lAB2opaSgQtFFL2oGJ0ooooAKBRSjFABRRRQAlJS0UAKOlH4UgpaYCUUpptAD+1FIKWkAlLS0UANpaKWgA7UUUlABRRRQAUlLRQAlFLRQAUdqKKYBS0neigAooooAKKKKQC1Yi/1YqvVmL/VipYzJ0w5tV+v9BW5YDJb2Ga57SmxbkEjIIH6Vu2jDnDDJU8e1YYf+Gi6vxMl1UkyLnP3jj8hWbV7UiPNjGcnbk/pVGuhGQlFLSUwI5pVhiaRskKMnHU023naXzUli8qWJgGXduHIyOf89Ki1AkWbkDOCp/8AHhS2TGWI3LDa9yd+3uABgD9Ku2gFuimhlYZUgj1Bpc1IxaKKQ8CkAxbhGumtxneqBzxxgnA/HiparWyDzbqbHzNL5YPsoA/nmrNNgFFJ/SlpAFJS1FOJDHmJgGBzyOvtQBJRTPMQMqllDN0Unk/hT6GAtFJzRSAWikooAQ0hp1JTASiiigApaSloAKKKKAEooooAKKKMUAFFFLQAUtJS0AFFJSk0AJSikooAXNGaSkpgLSZoopAKKM0lKKYCUfSlPWkoAcKdUYPNPpALRRRSAKKKKYwopKO9AgooooAKKKKACiikoAWiilpgJRRQOtABRRS9qAEoopRQAVZi/wBWKr1Yi/1YqGMxbKFEaaH+FH2j8K2rRFUKMEgDGKxrPcLi6DHLeZkkVu2P3lJ5ABzXNhn+7RpV+IbqBYyxEjAMeRzVKr2pndJB2/ddMe9UOa6kYi0lFFMCK5iM1vJGOrIQPrjiqCWxv9KszvZCDubBwSpyGX8Qa1KAAo2gAD0Aqk7AZkQuoftQisx5ckjeSsRC7PlCgkHAwcZyKfb3bB7S3kSQuV8uZ3QjEgXjnockGtCql3ulLWwbazReZExP8anjH04NF7jIpbprfUVEk4SE+X8pAAKsSrNn1B2/hTbeVrryc3BcXCuXRCB5YHTBHPtz60gf7TqljdbePLGAR08xWz+WwVoRwxQ7vKijj3nLbFA3H3xVNpAZ6J5NnEiCYQyTSeaY9zsq7m6dTzgDPvTkkeyWEzK0MLtIxjALlM42J356n68VpKAq7VAUDsKUcdMip5gM1Z/tlzajZJFPFMWliJ5RBnO7H94EY+vtUFhdeXMGlFwu9G+0GRG2iTdlQM98ZHHYCtnPGKNx9T+dHMBi/a3Gm28UrTJcb0ExKnMab8lmPYbcfnVl9Qj/ALSA8zFsEYNIOUMmQQoPc4zWieRgnI9KRQEUKoCqOgUYApXQGWYXfXG8x0EbJHLGSuG+QtlB+JBPtWkrKy5Ugj1FEkUcq7ZY0cA5w65p20AAAAADAAHFDdwGlcurZbjPGeDTqYEImL72IKhdnYc5z9afUgFFFFABSUv4UYoAbS0tJTASlopKAFpKKKACijtRQAUtJS0AFFFFABRRRQAUUUUAFHaiigBDRS0lMAopaQGgBaKXtTe9AAaKXFFIApRRRg0ALS0UtIBvelpaKYxtFFFAgooooAKSlpKACgUUUALRS0lMAooooAKWkpaACiilpAFWYv8AVCq/ap4s+WKQGBp86yTzPyA+Dg9uBXR6c6+YoPcmuX0rDSNuwcxof0FdTpygSx8d65MJ/DRtW+IZqhBuIAvQRf8As1UO9X9V/wCPuL/rl6f7Rqga60YBmiobi6htU3TPtB6HBOfyp0MyzLuVZAvYuhXP507AS1DdXAtoHmZWZUGSF61Jz0rMv55G0yadfL8hgB33FSwUn+fFNK4Gr6/lTJIopl2yxo69cMM04SLISyEMCzDjvgkfzFV0v4Giml3FUhPzllxxjOR6inZjJTFF5kchRd6Dah9M9hUtQeajTLFjLGPzQccYyAD+tR21751zJCUAK7sYbJ4IByO3UEeopagXKKKTNSAE4BJ6Cm+YhjEgYFCu4EenXNVY7p3e2YovlTk7efmAAJBP1AP04qOwu4EsrWFpP3gtw5GD0Az9Og6e1Vy6AaCsrqGUgqRkEdxS1nPeC1mgtkVfnwQD3QsBx7jd+QqxFfRS3UlsCfMR9nTOeMk/QdM+tLlYFntRWVHqmJP37RiN4ZZ1Cj5o0RsZb1zV37XGI0aT5C0JnKnsoAJ/LIpuLAnoqPzkMyxA/OybwPVeOf1FLHIk0SyRtuRhlWHcVNgH0UlRXFzFbRh5WIBO0YBJz+FAyaimeYnmeXvXf1255p2c0CA013WNGd2CqoySegFLVa8G9YYT0llVT9Adx/QU0hlqignJye9RK7+fIhXCgAq3rnOf6UCJKWikoAWkzRSe1AC0UmcUwJibzNx5XbjPvQBLRTQytyGBGcZFDOqqWZgAOpJoAdRUCzBZjDI48xiSgx/D/n+VPM0YBJdcDBJz69KdmBJRSFgBycY60uaQBRRSZ7UALSdaqajO8Vo4iP71sKvPTJxn9amidmlmTqkZCBu5OOadgJgaKheN3uoZAfkQNkepOMVOBQAHpSUI6yoHQ5U9DTPMP2ny8cbNwP44pASUuKXNGaAClpisDnB6HBp1AC0UmaM0ALSUtJQAUlJkGlpAJS1BcuyhEQ4Z3Az6DqamB4pgLSfSijNABQKZKxWNmBUYHVjwKiVpYwrNIkhcgKqrj8c07AWqKKjl8wKPLAyWGc+negB9LRiigAoFFFIYUtFFIQtWIv8AVLVep4v9WKTA5XQj84HPMQNdjp4/eIf9quL0FszL2/d4/Ku0s+ADnowrkwn8M2r/ABEOqtuvR04j/wDZjVKrmqf8hEj0jX+ZqnXajATkcg4PtR+tFFAB396qHT1eA2zys1r08oKAcZzjd1xmrY6Uc00xmbf2rx2s0ttMyeSTcRxADG8DPX0PPHrU32ISMmHU2zRx7k7ttBwPoc8/SrEsfmRPHnG9SufqMVBpokTTbaOZWV44/LOR/dOP5AVV3YBYLAW8qyieR5AojJfHKDov4dc0ToIbiO6jX94zLE+B/rEJxg/TOQfardG5QVBbBbgD171N2AtFFFSBTg09IJ1l86aQRgiKNsbYweuMcnp3p8enwxkbQfLAb5CcjLcE/lx9Ks0Agjg1XMwIHtVbySjtG8I2xuuCQMAEc9eg/KlgtYLYkxJtYqFZs5LAEnk/Uk1PSZpXYFeSwtJfvQJ97cdo27ieucdR7VA+jwSD55rgkp5TEsMmL+4OOBx161oUlPmYFP8As2HeZDNc+ay7Hk8z5mT+704HHbmnaeojsxAAAIHaIAegOR+hFWJA5jYIwViPlYjIB9cVQsleG6ZZElMkiAyu4yGYdwRxgjt9Ke6A0KpTwXUt1G+2F4I23Km8qxbHBJxjA54+lXMgjg5ozgjnGelSmMzVtZYb15pY5ZlaQSx+VghG27SDnn+laQzgZBH1paShu4EczmNNwRnUH5ggycewqmPMSOxmmVwsbOHJU7sFWVSR1yePzrRo5zkU0wMlb+dLedTbu995jMlseCqYBXJ7DHJPrxSo7mKQW1w80htTK/O7bIcYA9O/HtWpk46mkwB0AGTk4GMmi4ijBfN57/acQQtGGhMnylgOGJz057elS2Ny13ai4wAju3l47oDgH8cZou5GE1rF8qrLIVaR1DbTjIxnuegossok8BzmKZgM+jfMP503awy1kEkA8jtVLyr37V548pghcIjN1DYwePTHT3NTxowu53IOGVAPwzn+dTUtgMyJPsd6IxI1w32dgARt2/Nkkn0/pSwJMdMsfJw0kZG4lsdNwz+dEQNwPJyVk/emYgfdJ4X+n5VPC0ltb3D3KhVRy4KHOQeT+uapiIksp4hFHC8PlQymRQ2fmJ9cdMEk+9NayuBZiF5kfy28wbVOZSG3YOeg9hWkOR14qGRZvPjlh8tmUFdrkgc45yPpSTAqy2z3c8lxDJhbiIAOW/1fBBIXuSD17c00aThY2WcrIoQsNvyMU+6PXFWdM/5B0GcHg9On3j09qt0OTAyLq1uUs5g9yjp5omkxGQzDcCV64AxWtwSSOQeeKr3AYSRSBGkRSQ6L1ORxx3+lOs0kFqqujIQSFDddueM/hQ9gK1/c7XW2ilKzMu75BlsdvzP9ahtxOtyyzlTdAlflU4Kn+InpjHQVZRB/bc745FtGoOOR8zVdHTGeKd0kBlRwLfiOS4gjkYTEM+3oq9Mc9+KIrtIXt4N6qXkkaYnoqjP69K1lUKMAAD0AoZEYYZFYZzgqDz60uYCpYXJu45HKbNsrIB3wOh/GrUkiwxtI5wq8mnBVDFgBubqcdabLGs0TRtnDDHFS9wCOMRptA4yTiqdy8qX0e0FYvL+eUDO3np/9er9J3ppgUvtE7TbY4/ldR5W4HB65JPbtUUYvpdz4kikCt8jgFM9sev1rTzSU+YCs1w0fks0b7JFOSFJIbjj27/lSJ9sMj5RQjkFSW5QY6Y9at9+KBSuBQjt7uBY1DrIsbHdhvmkznk56duKmtJJJImMoAkWRlIHbBNTTkpBIy/eVSR+VV4Di6kVW3K6rKD65GD/IU90BaqpJJdRzuwiLxbhyDyFx2Hc57VboqbjKlnG0cRyCoZyyof4Qe1WqO9LigRm3cF1NfKVH7gLjKsAfcH0pqPeiSFmjlxlhKpUEf7OD/WtSkxT5gKEU90FQywMBz5ny8g9seoprJdmMMsTOGcsU34OD0FaOPSlxTuMzWWSWyWKPe7cbyw5IzyOe9TgMkyMYXKhNqgDoc/8A6quUUcwjMW8l8sMEJkeTGG4CZOMVf8xPM2bhuxnHtT3USIVYBlPUGmRwxx/cUD8c0m0A+lpKWkMKKKKACiiikIDVqL/Viq1WYv8AVCgDjdDGbqMex/rXbWMX7s855B57VxWjjZqSr/tMtd1ZZNvIB3A/nXFg/gZvXWpU1TjUn/3F7/WqVXNUIOpvj/nmn9ap12owDNHJ5xRUCWcEbl1Qhick72/xpgT0E45JwO+e1FV79HexuFjBLNGQAO/r+maAEivUeAzOkkSZG0uPvA9CAP5daTzN2pW+1so0EjcdDymKiuFNzcRTRrKIYXJXb8rnKlcqD6A/qacbZnKuoMKpGYlj7lDjIJ7fdFVoBc3DGcjGM5zVaZj/AGpZIPu4mdvwQAf+hVF/Z7yQyKZBAJRIrIg3bVYjgH1GD+Zp4humljuGMSSRIYwmcq+cbicdOgx9KLICwLmM3H2fcfMxnGDj16+uO1TVmw2a2N6soJk+0HbIWP3ZD/EB2z938BWkOlS1YCOaVIIXlkOERSzH0ApyoqAhV2gncR7moru2+1Q+Xv2/OrfXBBwfY4qcnJJPUnJoATPNRC4QyOhBBRlU57lulFxCLiLyySOQfy5/KoEsSkPlG4d1DbwxHzlsghie/QU1YBbe4xcixALNHHlnLdOeMj3HepBfW+yFy+FlUspPoOSf0pJLXzJXcSNH5qhZQoHzgZxz26n86jj0yCNoydzCE/ul6BF5+X3HP6D0o0An+0IzwBPmEyl1I/ugZz+o/Oozf24t2nL/ALpZDGGHO4jg4/X8jSmzgMcSMGIjBVTuIOD1Bx1FC2UCMxC5DZwhPyrn72B2zRoA24uktZhF5TEAF3K4wi5xk/ie1Nk3Pq8EXIEMbyt9fuj+Zp81nbXG3zoVfaMDdnp/WmC0aOTzIZz5hXYzSjflR0Hbp/U0aDLQcMSAQSOCB2pI41iUqucFi3JzyeTVI6bJsZRdybTL5w4wWbj7x7jjoK0DySfWkwEZgiF2ICgZJJxiqF5dJPps7QFwy7cZUqeWGCM9j61ZvLf7VavDuK7sc/Qg/wBKikslntmhmkZjI6vI+clsEHGfTimrAPnmSWGRraZSdxCFSDlhzii3vIrqEyplUDYy3H0P0NMSy2om6Ys6ziYsFxkgYxjsMcVTfSpJtOSxZ4ooYyuPLHMmCOT6HH64p6CL91Jb/Z2W4AeNztKgFtx9gOc9+PSm2wtoUQRSl/Pb5WZ95c49fYClktsywPbssPkltoC5HIwfxqtDo0cRjzcSkRh1AGBlG6g+57mhWsMtpcxPHHIrfLK+xOPvHOOPyNLHcxSsFRuW3ED1CnBI9s1XXTIl8nE04MAKxEEfIpBBA49D161DFDBp2pQRR+Yd9syIrMWICsDgeg5NFkBqVG8iLJHEwyZcgDscDJ/Sn1HLAJjG24q8TblIGe2D+hqQJEUIiqowoGAKGO0ZPYZpaGUOhU9GGDQIztJu4prJBEwaOCIB2/2jyfwAq61yvlxGMb2mx5ag4LZ5/Km/Ybc+UBHtWNNgVWIBX0I7imnTbdgNwcleI2DkGMeikdqrQCSGeO4EYx87L5gU9ucfzpk19HHZPc4O1WKgH+Ig4qcQIrRsq7fLXYuOw9KalpAjMyxjL5zk5HPXA7ZpXQERkij1FY8gzzJ8wz0Ve/60+O8hkgWZW/du+xT6nOP50v2O22BPs8e0NuxjvVS9tIlX/R4M3LHzIlDEKGGCTjoP/r09GBpUueKigfzIUk3BtwzkDFS1IEJnBWQoNxjyCB3IHIpYJ0uIEmjJKsMjIxVQ6e8Q3QzFpA7FfM6ANnI4+vX2q8i7I1QfwgCm7WAdVO7uAE8qJ1852CAA8rnv+Waud+lZpsp2mUNtCoHAlzkkMev1ojYDQUgKPmzx19aQuu4KSMnoKpQw3UbQF9uyNPLKhslunzfpRPBcTXsGGAt1O8kINwYds56H6U7IC/S1mfvBq+JonVS5MUuflYbR8v16n8K06TVgEeQRI0h6IC35Cqmn26QW4YIFeT5mx7849utT3EbTW0kakAsuBnpVLfNEkokikZjKS/lAn5OOn4U1sBo5qjNcyedKI+iERL7uf8BTYp50FpE/3plb5m+8MdCagVvskEUszMxCSTcrglyen4CmogawzgZ60tUp7mVUt0QYklB5AyAQAf61dGcc1LQBRQaBSAWiiloASiil7UAJSUtJQMKWiigBKWiimAUtJS0gCrEQ/diq9WYh+7FJiOO05sav0wPOIHtxXeWGPs8gB/hrgrbA1c44xP0/AV3umKBE2SfumuHB/Czet0KGo86lJg/wJ/KqtT3vGoTfRP8A0EVBXcjASikopgLRSUvvQAUU3I9aM56UwHUE1F58WxnEibEOGOeB9aezqq5ZlAA3ZJ7ev0pWAbJEJWiJJHlyCQAdyM4/nUtVJ7kfZd8LZZmVFPuzAf1qx5qGdo1I3Ab8e2cUWYD+9LUaSpJu2MGKNtYA9D6GkMqLGZCw2AZLe1FgHllGMkDJwM0ZqsSst7BghljRpgR0JPyqf1anS3UUUQkLZDNtULyWOcYFOwCm7jFyYSr5Xbltvyjdnbk++DU9U4YoLtob9PM+dFIBOAwBJXI74OcVbpMApskiRJudsDIGfcnAokkWNN7sABVWZ0umtQhyvngsOhG0Fjn8hQkBcNNqOUsVVlPRgxx3Gef0pEnR55IVzuj68YHboe/UfnRYZOKWomljjUs7AADJye1N+1w+UZN2AG2EEYIb0I65osxE1FN8xCzqGGYzhvalzkAjkHpikMKKO1LQAlFFIgYBtzbssSDjHHpQA6s5YJl1Dc8LH96XFwCMbNpGz1GD/OtGobqUw2k0q/eVCR9ccU0wJaU9eKaoZUUNywA3fXHNLnpzye1IBc0Zpm5QwPmD5vlAz3H9aC67mG4ZUZbnp9aLASA04VAs0bRxuG+WX7n+1T45UkLqpz5bbW9j/k07CJaO1J3pGdUxk4ycD3NADqhnheRo5IpPLmjJ2sRkEHqCPSlM4FwIdjEld24Dgc96lzRsBFaxNBAEdlZsknaMAZOcCpqhluEiZVbOW9Fz+J9BT967iu4bgMkZ5FMBxpaq3Vx5MkAzgOx3fQD/ABxTJdUt4lQ5LF84UDB469aOVgXaQ0BsgHpkZxSUgA9KarAkgHp1qG4vIreKRnYExrkqDz7ce9QQyLaRqLiQebId7k9AT/L0p2AuSQiSWJ2J/dksB2zjGf5/nT2ZUALHAJAGfWmtIsaksRwM471npJNdX5muIxDbWw4DP/FjqfoKaTYGpRUMd1DM+2Nwx2h/wNPjkWVA6HKsMg+tLYB/1waDyMEZB6g0UUgKV3GkEMBjUKVnQKB7nBH5fyq4OlMeJJGVmGShyvsafRfQBT0pBS0lAC0tJRQAUUUUAFFJRQMKWkooAWiiimAd6KKKQC1Zi/1YqtVqL/VLSYHFLhdXkI6Cdf5Cu+0w/MV9QRXAOSupzE/30J/Ku50uQeeAcjriuDB/aRvW2RUvf+P+ft93/wBBFVyeasXx/wCJjcfVf/QRVU16COcKhW3KyFhcT4JzsLAqP06VL2paYC0dqSlpAZ15FcSzxPEmfKkQxnPRs5LH2AGPxNLHb3USxpEQFt3LJub/AFwyeD6DBP44rQNJVcwFC0sHiC+fMJFBGIgvAVSdoJ74z6cmkTT5F0xoGZGuCoXcehVT8q/TA5+prQpRQ5MCpLBNeOJJj5BRxJEituw4OQzevpj3pRZMspkW5dXddsjBRlucjGenpVuilzAUYrGWKKWFZ9qSMxMw5lOSTj0GMnmpI7WeJIsXADRqFVVT5CoGORnOT1zmrVFHMBUW0aERCCUIFjETFlySM5yPfOfbmqF5ob3lhDavcgGDiJwDwM/ePq2OK2qKFJjKllLMxa3nhjjeCNB+7fcpHIGPT7vQ1bpMAdAMnr70tJu4FO6eSO7jdY1dVU7QxIG714B5x0/GkNm7eW0jFzhjKoH3s44HthcfSrvSinzAU7eCaNoCQFQCXemeF3HKj8KihtGQzW4jYRySFmlZs/IcfKO+e361o0lHMBQt7OUWCLJtWcOG5GVwrfKv0wB+dA02TezNdFm87z0Yp0fAySO/TAFX6KOZgZ/2CVbea1SULFIzP5mSXYt2P+PpTnW8aWCd4lKxsc28TD+6QGycZwe1XaPrRzAVbeSdr24WfC4jRkRTnaCWzk+uRVvNZ1r/AMf5dpGaV0eNwT90q2Rx2G01o9qTAr3ySSWEyRAl2XAA6+/6ZqwcZ+X7vb6UUGkAlVL8TyxxwwbNzNufcOqrzgfU4FW6UGmnYClK1y0cbQxSkRyBnWTh5PUUkFvcm+El0I38p9ySj0x90DtyeT3wKvUtPmAqLZvEsXlSrvjaRsuuQd5JPTuM0n9nxFpN8kjpKP3iMRhzjGT/AIdKuUlK7ApnT0CxMbibzIuFlyMquMYxjHTvT7BVje7RBhRNkD6otSXKu1swjUsTjgHkjPNLbIweeVk2ea+Qp6gAADP5U76CJ6ZPAJxGd7I0bblZcZBwR/Wn06pAq2ltJAW8194AKxnOTjJPJ9eatdqKQ073AztVjzC7JJIsrJtCqcA88H25NPl00yO374qrQ+Wxxl2Oc5J+tTyW5knVzJ8gxuTHXByOasVXNZAUjYFm8x52M3VXA+4e+B6cU/7I0cqPA6DClWEgznnOfrmrXeilzMBFzgZOT3OKiuH8uIkHbnv6DuamqndI81wkW0+WVyzduvSktwIIrES2m5sCaTa24jsDkCpbjTftXmhrl0SRlZlVRyRjGfbjpVteKdmq5mBALNPMjkdi8iEtuPckYpZ7SK4geFwQr5zg85Pep6WldgZl5BbxQyIjSCUQMNkZ6jBwT+NXLTH2KHC7R5a4HpxUc9vMXkaB0HmpscMOnGMg/TtVlECRqgPCgD8qbegDu1FFFSAUtJSikAU006mmmAtFIKWgAooooAKKKSgYUUUUwClpKUUAFLSUtIAqxET5YqvVmIfuxUNgcVcZGqXQ4yAhz9FrubD5Jx04NcLdf8hG468xIRXb2JJlT1IH8q4MJ8Ujet8KK19/yELn/f8A/ZRVY1YvTnUbrHaTH6Cq5HNekc4lFFMkj8xCu90z/EhwRTAk6UtUBZ3CSZjvZCD18z5iBVxFKLguzHuTihoBxqJncXESD7rh8/UAEf1pLkSG3k8r/WbTt5xzVNredpfMsw9uojcATc/McYwMn0IJppIDSFLVKygeNt7xCHMYVl37i7ZyWJ/z1q4elJgIZUEixl1Dt91SeT9BT6zJbeQ290jQJvcuxmYg8clcd+Bj05FIRPe29u8tv5iSRbwu7GGIG0v+GT7U+UDTzSNIqKzscKoJJPYVRjtZpIFt7ti4jBUy55lPZvw6/XFSpbzSwzJdPkyJ5fynjG3BOPUk5pWQDryTZZTshBYIQMHuRx/MVPjb8v8Ad4/KqS2BjhlhVxtkiUFj1LjPzH65H5U2QXhvEnaFSFRwiI2cOccsT2xn6UWQzQzRmsmKW7juUF4skbLJ80qnMToB2A7k+taiMHXcpyD3pNWAfmkzRTJGEcbPgnapOB1OKQh9QQXH2iS4UKQIZPLye52g/wBapNdmeS1aGco527l25Rw2AQPUrkGohdmzslVWLzS3MgJK5/jIyQO3Cj8RVcoGxRVFdQjEkxkaNIoIUaVt2drsfu+/Q0SX/lBg/l5ErorM+xSFUN19ecfhS5WMvZoqqt9AzwqW2maPzF3dhjPJ/wA9KYNTt/OdN2FCBlb++c4wo6npRZiLexPM8zYvmYxuxzinCqEl7IbO5cRmF4XVSGOSAcHJ/A9Knju1fUbm0Az5IUhgeuScj8OPzosxlig0VHNIIYJJWBIjUsQOpxSAq3V3LHeW8MQXBdPMJGchjjA9+p/CroqjbSpfT/aFBCQEx4PXzO/5A8H3q8KpiK5muFvo4ysXkuSAMkvgLkt6YzgY96tVm3jQmRnjMi3ygJFjPPOenQqe9aR60mMTNRR3Amt1ljVipbAB4yM4z9KjvjKtjN5K7pChCj69/wAKjtpCbiKOBT9jSEqr4xlhjA/LNCQizvf7YIwB5flFz9cgCpxWeLdllupIDskOF3t83QZ4B9zTYdQlWN3uonjBjDRjYeTj5h7HP6U7AadFRwyGSCKQjaXQMR6ZGak7VIC5pKz31Bkkn+UsEmVCOgROAWJ+p/SkvboFtkNztYKxXy8Eu/G1fp61XKwNIEAZJ4HWoLKSSWzjeXG9gW6ds8fpiqmpRzSQXACylvJAjMRPDfxZxT5557eNysRK7ECED5UPQ5p8ugF+lzSYpodTI0YPzKASPTNQA+ggGiqbXTNdyWqgqxyqMV4B25zTSuBboqj9peLyjLICm90dgPvYHB+vapbW5+0STIQoMbBThs4yM807MCzS5qmL5RZvcOMKHKgA/e+bAxUs0xjKoib5WGQuccepNKwFjNGajeQRxF34AHP+FRR3QczB0KGLGckHr0/H2p2YFijNZ8Gqxyso2kA7stngAHA+pqwl3G8vl4ZW37MEd9u7+VHKwLFLTVZXUMpyp5BHemyyrCm45JJwqjqx9KQDyQByce/pUFtM06GQrtVj8g7496S5Ja3CdPNYIeegPX9KWOZG8wr9xG2gjvimloA2RpjcBIpEXC7jlc/TvVhN2wbyC3cjpVWAnzbmRv7+PoFH/wCuo47yV7iHCjypd3b7uBkc+tOwGhTWYKpZjhQMk1HJLsZUVSztkj6DvVaW4WWaK1KkMz/vFPUAcgfjikkBagd5Ild12luceg7U17jbb+bsOT91e5PpSC6jyOvzOUBHc00kSXDMxwkI6npkjk/lTsBYzxnFR2yPHbqsjFn6kmmw3UUzBFPzbd2D6djVikxiUtFFIAooopALVmL/AFYqtVmL/VipYHFXiE6rKQekCnn8v611mmysRBnuqn9BXJ324ao4HQwjP0yP/rV0+lv/AKNbnuEWvPw2lWR0VfhRJe/8f1wfWQ1XNT3ZJvbj/roar5r0zmFpKOKKYC0UZooAKOAcZpKjaPdNFJ3jJP5gigCaijNFSMjuYzNbSxA43oVz9RiiBGjtoY3I3JGqnHsMVJ2qncTI91bWqyKXaUM6g87VBY/qB+dUkwLlHegVGY289ZRIwAG0x/wn3+tICSijNJmkAoJApaSloAKOaKhkmKNGAAd8gT6ZppCJSAccDjpx0+lRiGJWdhEgaThztHzfWnmijUZEbeBpEkMMZZBhTt6CnCOIIqeWmxfurtGB+FOzVY3TC6SLyTsZ9m8nvgngdxgdaFcRKLeAR+X5Mfl53bSoIz61KDgg8ZHAOOlRTXEcCguTljhVAJLH2ApY5UljDocqelGoDyiEtlFO4YbjqPeqEGPt1u8USRW7RypGoHJAIO78ccVfzVeG0WBlbzHcIuyNWxhF9PemmBZopueKASVG4YPepGARBIZAihiACQMZA6VFaJJFb+XJyVZsNnO4Ekj+ePwqaqkt4qapFbmaNVEbO6lgD6D+tNagXMnGMmlpoIIypBB6EGlpALR9aSloAWoZJXa7S2UhA6FmY9+2B71LTZIo5l2yorr1wRTTAZYH/QYVP3kXYf8AgJx/SrH1piKsaBUUKo6AU/NJgL1Ug8j0NACgABQAOgAxiiincQdKguNs9pcKhyQCPxHOKnNQSW7bzLA/ls33wRlX+o9fehATIwdFb+8M0yGHy2mc8tI+SfboBRChigjjJyUUDPrUlDAWmSxLKqhsjByCDgg06lpANWNERUCjavIBGajW0gXbtjAK9CP6+tTUop3YEH2SDLHylO7OQeRz147UnkOLkyo42lAhDDJ4z0/Op80tF2BHNCs8RjcsASDlTgjFQpYQxy7lJ25DBO2cYzVqii7GRiCEMrCJAyDCkDoKr3NsEt2kjcq6F5N55ySCP61bqjMTPOVY/IJRGqj25Y/0qk2ItW8fk20cY/gQD8hUV5bzT+WYJRGy5+fGcA+1WRS0r6gR+VugEUp8zgZJHX3pq20SuXVcZ7A8VPmkpXAZ5aqWIGNxyfrSeTHtQBQAh3LjjBqTFFAEcsCyMrEsrL0KnHHpTWto2A6gg7twPOampad2BVSxjSMoGbGcg9xzmnSWkUpbeGw4+YbuDU9FF2Mgis4oJA6ZB27Tk9ff61YpKKAClpKKQC0optOoAKsxf6sVWqzF/qxzUMDjNRwNTUE4zbkfU1v6WcWUH+7/AFrB1MZ1KEkdYzx+Fa+lyAWMQJ6ZH6152H/jSR01PgRcmO6eQ9cuf51HTn5die5z+dMr1EcoYpaTvS0AFJnilNJTAM1DA7u9xu6LLtUe21f6k1NR2pDFqjeyzq+yFmVliaUBQCXIIAX6c5NXe9Ub1BcTxQbWEow0bjI2Z4LZHoB09SKcdwGeYZb14pIpRcCUeUCDsWPg7gRx6579BU0sEizNJboMpGdmeNzFwWyfUhcfjV098ZxnpRRzAVYLl3vJElR4UZU8lZAMtydx4/Diobi6ke2sij+VJcSqvB6dc/hxV5nWMbmOBkcn8qgt4ka1MMiq6rI4IYZHDk0aAVDe3DiRow20OJgQnSEnAHuTgn6ZqQXlwJE8y2mC+axcKmcRkfJ9TnGe4wa0OfWormcW1tLMQSI0L4+gzTuBBY3VxKxhu4DFOqbmPZvmxx7YK/nV2s9Inhv7UzSb53jkVz2HAOAPQECr1KQEV4XW0kKbt3GSgywGRkj3xmqoWMSC4giZbeNkwApywBOWx1OAfqea0KMknOeaEwKkFxI11KsqGNGVWgDcFgMhvx6celWN2e+acfem4xSYC5qhehfN8w3DJJDGfJRTg7jxn39Me5q9SbV3Biqlh0YjkfShOwFaTz471ZxAZf3GxQhHyuSCc56A9M1LbRNDbqjsGflnYdCxOTj25qXtRQ3cQVlzPeLdLJEzE+W8jxYyNoICqB6nk5rUFJQnYDOe7vcTrHbyeZ5waJSvAhGDkn1ODx1yRU929wZZUtw/zwHyzjhTnkn3xirfagU7gVPtoZrXYWWEnEsjDGDsOBz3zVbTFjuZXvJ41M5SOP8AeRgMcAkn8T/KtU89elIUQyCQopkAwGxzj60cwx30GBSiko71IC96Wm0tAC0H60lFACg08VGOtPoAWlpKKAFooooEFFJS0AFFFB60AGKWkFFAC0dqTvTqACkoooAKj+zReeZguHPXng8Yz9cVJS0AJS0lLQAUUUUxhRS0lABS0lLSEJRRR3oGFFFFABS0lLTAKWkoFAC1YiP7sVXqzF/qxUAcZqoJv7cjrtP8q19JINmnGcM3b3rL1Vtt7aO3ryfwq/pDYsvo7f0rzqP+8M6Z/wANF4nPI70lIv3R9KK9RHKFLSUUwFpCeKTcucblz6Z5paACjmm55qsL7ej7IyW3KsYJ/wBZuyAR+R/Dmiwy3Tqr28rTQh2Kk7mG5ejYJGR9cVNnikA7NJUH2n/SfK8tiM435GN20tjH0FRLqCSSIEX5WhMpYnoQAdv1waOVgXHVZIyjqGVhggjIIqKAorPDGgVIgvT1OT/n61WTUUexWf75MYdhFyFB/wA9OtO2PZmZ4YTIXn3OExl12gZGfcU7CLvekYB1KsAVIwQe4qld3jRaat0vyblRjxu2g4/Prig6nEgj84GJzJ5ciMfuELuJ+mMfmBRysZPBbwQljEhDfdLMSTj0ye1LczNBbSyqhcopbaO+KrTXshsoLq3Q/PIitG4wVBbaQfQjNTTXawvdM+BDbIGdycc4Jx+Q/UUWYFkFWUMjBkYAqw6EGiq5uoIfkbEYWDz2zwETjr6df0NT54B9Rmk1YANRGVfP8nnds3g9sZA/qKkzWfPKy38oVgrLbZLsMhRuJJ/8dFCVwLXmn7V5QA2iMuT75AH9alzWRdXk1vFI6oDdPFD8o/hXBLt9Bk/pVj7cI5o4JCGcRGSQggnrhQMcFjkdKrlEXx6VE0pF3FCo4ZWZj6AdP1NVpJ/NiRpfMt0juAlwA3KjHqO3K1DZ3m+RZpXAWR2haVuFwgYjH+8eaFEDSdxGhcg4XrgU+qsF7FcJbkf8vDOEHsuef0/Wq0F7cuI1YRhpZgADztTcR2+nH40uVjNOjNZv9qhpJEXAJmSOPd2Q9XJ9OcCpoNSt7ibYjAlpXjT1O0ZJx6UuVgXgeKQmiq17fQ2cQ8yQI7giMlSQSP8AIpAWqSqMd+cXLTMhS3jjLlB/EQd2PbNWGuYluxaknzTjtwMgkc++D+VPlYE1GarWd2l7E8sY+RX2g5yDVjNKwDs0tU4dQhlu2twCrgZXP8S45P0qWG5SfbtB2uu9GzkOucZp8rAn704VH1pJbiO3QNI2AegAJJpCJuaWqWyCW7lTzZzKgDHEhAXPQDHFXBTaGOpKhluFimWNhx5bSE+gXFPiZnhjdl2sygkelFhDqWkpaQwooo49efSgQZpCad14qvaTG4h83GAxO36Z4NAyfmjnNHao5ZhE0SgbmkfaAPTGSfwoES0VHLMsUMshOfLUkj8OlOjLGNS4wxA3AdjTsA+iiikAUUUUALRRxScUwFooooGFFFFAgpKKKAClpKWgAooooGFLRRQAtWYv9UOarVZi/wBUKkSOP1cfv7Ukf8tAPqCKn0t9ts4PaQj9BUOtKW8nB4Ei/rxUul/6mZT2k5/KvMp/7wdb/hmmD8oxS01PuAU7rXqo5BRRSUUwIja2zTCZraIyg58woC351Nk0lFAxrcAn2qjYW8c1liZFdS64BH91FA/XNXzzxTYYlghWKPO1emTyaL6AOwAAFAVQMAAYAFHakNKKkCnGoOpBj/C8pH4pHg/lkVZNvDsVPJj2KchdvAPrSiGMTtOF/eFdpOe1SVTYDWijeNo2QbG+8uODSTSNHEXWNpMEfIvUjPOPwp9FK4FOS3kuNPhjTAxjiQEcDp+PQ/hVzy4xK8qxqHfG5sckDpmjNLRdgQ3MLTRBAQMyIzH2DAn+VLJZ28k5meIM565JwcdMjoampKLsCkNJsAQfsytgY+Yk5HYHJ5AxwDwKsQw+RCsau7KowN7ZIHYVJ3zS5ouwGmopYIpynmpu2HcP89/pUhPPNHekAvXORnPWolt4I2RkgiUoSVKoBtJ61LRTuwEGByABnk+9Dqsi7XVWXjhhkUUtK4FK4WC3lFwiKrrKjysByQTtJ/WrD2luRIjW8eHfc4xjLDuaivLV7jPlSrGWQxyBk3BlP8iDyDVknmqb0AVlSSIxuitGRgoQMY9MVQ1KRLdrV4408zzlZmCgYReGz7YOKviq93ZrebcyOhXIO3HzKeqnP0H5UJ9wLJyGx6Gjg9gfqKTOST680tSBHJbQykGSNWwNo+npVCC2VNWLKSEVSSCSSSMAfkGNadV/KZb8yBQY2Q5OejccVSbAZboq6hdiJQkeyMlVGBvO7Jx64xVrijAGcAc9aXNJsRA9lbvIJNm18Ab0OCQO2fTmmR6bBA7PbtNBu6pG/wAo+gOcfhVrNOouxgAOlZeuK6WFxMsgG6LYE25J5zwew9a1KrXkDTMq+WHjdCjZP3ckc4+gpxeoEapc2/2xliDzSMZFkDDB44AHtTQL0W00UgdySHQ5+bZkblz69fzrRpafMBnC3kdbsIjrG8YSHzT8w7kfTNTSTTt5Oy2mWMON443EY6fTNW6KLiKNlLcPdXKTqyMh+4WyMEnBX2xj8av5GCfSoNjG9aXGFEYQe/JNSuu+N0/vKR+YpMBwIbBBBBqg8pkktZN3lNIpy2eOCPl/U1YBMb29umM7eT6AcUlvGr2cauoYDswz3oWgCXjuxEMchjLxuQwx1A4H61Vsr5FtcMNqwxr1GC/XoPwrReJJV2uiso7EZo8tCwYqu5RhTjkfSndWAge9QRh0Bk+TedpHyr60wOgu5bmRsRwwqAfY/MT/ACqZrO2LFzCgY9SBjNI1rDLIHeMEgY56H8KV0Ay7EsrwJGE8uRtz7upA5/wqRLtJZ3hUNlQTu7HBwf1qbA9OnT2qkY0/tVTEm1ghaZh0Ofuj69TT0YF8dKWm0Mu5Sp6EYOKgCs2oQq0gbIVV3Bsfe69PyNWQwbp1PaqklgjLNt4eRAgJ5CgdgPSmS2UxRzDclJXQqzEffPY+3px2q7IC6kscjMqurFThsHODTtw3bcjPpWfbW93FIxbyFDBQfLBwoHYD8etSRo/22U7GRHX5iezdOPbHNFgLayozFVdWKnBAPSn1m6bGVBMn+uj/AHLgDAGP85z71oAjOO/Wk1YB1FJmlpAJRRSUAFKKSloAWiiigYtLSUUhC1Zi/wBUKrVai/1S0mBx+u8RIRydy0/TX3Cck8kgmma5/wAehPptNNsXImnAwQea8xaYg61/DNlfuL9KUU1PuL9KdXqo5Rc8UUfSkJpiClqsHvN3MNuyk9RIQfyxVjJoAXNJmkzzVCOSaZpJSZDCZGVFQf3fl/Inn8KLXC5edgilmOFAyT7U2Au0KtIAGYZIA6Z6D8sVUuBcSKkRLFsxBtvRhkbz/OlkaZZZZSJBsfIxypj4zj36/lT5QuXJPM2/u9u7I6jIp/eqzXIaXZCDKNpbKng4I6H8ar24ma1ix5mVkDMpPPXO3Pt3pcoXNGiqJaVRJGvmPIH8zOONvHAP5iiSa4QTSiByWXMY7KBnO70PejlC5fopMg8g5B5FNkkWJC7nCjrSsMkoqtBINjyGYMkj5j56DGMD8asUmAUUyZmWJmQZYAkD1NU1vJZkbah2FcJIinqDg/h0ppXFcunrUM7OseI8CRiFXPvTPJkkhiDFhsm3/Mfm2c4H1pFilRIwNrGNyVDHqvPf2z+lFgLLEgHaAT2zS1Uie4ASNlJcOfMfGF257fhiohNNEN1wzKPO+dtuF25IAHt0p8oXNCiqa3ch48k58xQdwxhTjB+vP6VbpWGLmoY5TJNMAVKIQvB74yf6Un2gfa1gCE5zlx0U4z/n8KrwyR26/wCpIWSRl3ov8W/HP+NOwi/mgMCMjpVWS5dUk2R72ib51zjjGePw/lT3lECHYm6NBknOOD0x70coXJ80ZqHzwGbI4EwiXHc8f407zkwxPQPsz70uVjuSU7NU/t0X2owYfcCFDY4JOf5YqWKeOYsqE5Q85GPxHqKHFiuTUlFR3EvkwPJjJUcD1NCAlB79aXI4569Kgt0EFukZb5lGWye55/nTZin2qJnbCRBmPuTwB/OiwFsU6o4pFlTehOMkcjGMVJSGLSUhYBgCQCeg9adQAUtJR70AFLTVdWGVYMPUGqDyfabllRiYv9T8jdT1Y/h0qkriuXnijlxvUHHQ04AKAAMClHAAoJCjJPSkAtJmk3qSMEcjI+lLnNIBpcbgpPJ5ApR1pPLUyiTHzBdv4U6gBaMAc+tJTPMJnKD7qjk+/p+VMCWikpaQBQKjnL+UfL+9kflkZ/SpB0oAWk60tJQBBDE63FxK+B5rDAHYAAVYpKWmAUUUtABSUtNoAWlpBRmgBaKKKBhS0lO7UgCrMX+qFVqsxf6sUgOR1wf6C5PQBTTNPwJJ1GeEGM/Wpda50+b/AHB/SoNOYNPITwTFn9RXmNf7Qjpj/DZtL9xfpS01PuLn0p1eqjlCilpKYBRRRQAyV/LRn/ugn8qjsU8vT7dO/lgn8eT/ADp80YmieMkgMpXI6jNPHAAHAAwPpRfQBcU08c+nenUjKGUg9CMUgIwxeWB2XBKtx6AgH+gqY1CsT71Z3DBAcYXGcjHNSY5oYDqjllCbVKsxc4Cjvxz+FSVDLG5ljljwWTI2scBgRg/TsaEMLUn7MqHrGTGT9On6YqU4PWmxxmNWyfmZixx7/wD6qdQ9wGLDEkhkWJFc9WCjNSZptKKQCmo7UMtrGHXa5BLD0JJP9akpeKfQApMUtJSAaaTNOIpMUAGcjmlFJijmgCCFFEgbHzspZj9TSz7W2pnB3ocZ96lSNY87R165NI0aOysyAspyCR0p3AVUQSPIFwz43H1x0/nSCCIy+YVyxx3446cU6lBouBE1pES7DcrOd25W6H1Hoar3kCwWjtGz5yoVc8Akgbvrir4qKeHzowu7HOaaeorDDZojjB4Dc57jGAKlWMCYyYxlAn5HNPpKTYWDFQ3MTyogjKgq4b5s44qejFCGVTaHe7CZsyAbiR1I6H/61StAfMEqbBLjG9lzU4FLTuxWGRR+XHtyTzkk9yetSUlLSGVMXhuQ7pB5YyFAY5Hv05q3mikobuFhSwVSScADJrPZJp3EwJ3jnyy2BtPQf596t3JAt2yGYcZCjJNOhUgFm++3J9vQU07CZCIZBgfwlTuGfvE1EtnLHDDHCUTbEylschj3FX6WnzsLFGRL/wAgKn2cnABQkgEf73XmpVgkay8qQjcUK+wzVmilzBYrC3kUoyyASBdrErxj2HtUcZuI4kQxnKuN77gd3PJFXaKOYLC0UUUgK08pSblmVQmVwudx7iooJ2T/AFyiMeWZWLdck/54q9Ve7Ki2kcoHZVO3jviqTWwWGz3gjt98YBcpuUMeB6ZpEuZGmXftSMR7mLdSeg+g60WdvGtpFn5mwGLHucVM0EbyK7ICy/dJ7UaBYLe489S4GF3ELn0HGamFMSNUXCjAzmnVLAdRSA0vakAd6KKKADNLSUUwFpKKKACikpe1AB0pRSUUAOpaSikMWrUX+rFVe1Wov9UOKQHK6qN1jMO3l/0qhYP+/Q/3ogD+QrS1MZtJR/sf0rI04jzoBnIMf9K8yp/HidMPgZ0q/cX6Clpq/cX6ClzXqo5haKTNFMQtFJRQAUUUUgCiikoGLniiiiiwC0tJRQAtJS0lIApaYDS0wHUtNHSloAWikopALSUUUwEIpKWkxQAUUYoxSGFFLQBQIKdSGgUAFFLjiigBaKKWmAoopKM0ALS02lzxQAUtJSg0AFA9KO1J3pAOpabS0ALRSUUALRSUtABRSUtAAaZIgljZCSMjqKfRQAiIERUHRQBT6SjPNAhaKTNLQMTvS0hpKAH0UgozQIWiko7UwFoNFFIBKXtTeaXPFAxc0ZpKUUALS0lLQAtWYv8AViq1WYh+6FIDmb/m3cEfwf0rF044kteeox1rcvRmJv8Ad/pWFp+d9mfcjp9a8yr/ABonVT+BnUL90fSlpq/dH0p1eojlCjvRR3pgFFFFABRSUUALSd6KKAFoNFFABRRRQAuaSiigBBTqbQTQAopc0wZpwoAdSUUUALRSUUALRTaWgBcUlLSUwFxxS0lFIBcUUUUWAXFFFFAC0hNFGaYC0d6SjvSAWlpO9FAAetKKSjNIB1IOtHagdKAHUUlLQAUUUGgAooooAKKKKAClpKKAFpKWkNAC5paQUUALTRS5ooAWlpKKAClpKWmAtJRS0gEpKWkoAKUUlOFABS0lLTELVqL/AFQqrVmL/VjmpYHO3YzE3+6P5VgacMTW3szf1roLj7h+g/lXP6aT9oiHpI/8jXnVf4sTqp/CzqB0opB09KWvSRzBS0lFMBaKTNLmgBKKWkNABmiiigBaKSigBaWm0UALRRRQAGkxS0UAFLSd6KBi0UUUCCiikoAWikpaYC0lHajNIApaSjNADhS02lBoAdSUvaimAUlLSUgClpKWgApRSUtAC0lLQaAEpaKKTAKUUlLTAWkpaKQCUUtFMBKWiikAlLmijFAC0jUlLQAtFJmigApaBS0AFFFFMQUtJS0DCiiigANJS9qKQCYp1FLQAlLRRTAUVYi/1YqvVmIHylpAc9P93HsP5Vz+mf8AH8R6M/8AKt+b7vXsP5Vg6bxqMg7hmrzqi/eROiHws6alpKWvSRziUtFJQAtFJRQAtFJ0ooAM0tJRQAtJRRQADmlpop1ABRRRQAtFJSUwFpabS0gFzRSUZoGLSUUUxBmiiigBc0UlFAC0UlFADgaXNMpc0hj80uaYKWgQ7NGeaSigBaKSjvQAtLSUtAC5opKKAHZozTaKAHUUlLSAd2pDSUc0wFoopKAFpabS0ALS02lpAFGKKKADFKKSlFAC0UlHamAtFFFAC0UlLQIWkoooAMUtFFABS0lLQAUUUtIYCrUX+rFVatRf6oUCObm6fgOKw9O/5C1x7E1uTdPqB/KsWwGNZuVI5zn+VcM178Toh8LOj70tJ3orvMBaKKKACkoooAKKKKAEpaSigBaKSigApaSlzQAUtJSd6AAnHU4FUo9Vs5bhIFlPmOcLlCAT6Zqt4hvTZ6W204aT5R/WuEtp5Idsm5jznJNS5WM51FF2PUQaWqtjdC8sY5x1YfNj1/zzVnPFUXcWikyKbHNFKW8t1bacHB6UDH0UmaWgAoozSUALRSUUDFpabRQA6ikooAdSjpTaXvQA6ikpaAFopKWgQtLSUtAC96KSloAKKKKACijvRQAtFFFAC0UlFABS0lLQAUtJRQAtFFFIApaKSgBaKKKYBS0lLQAUtJQKAFpaSlzQIKO1FFABS0lFAC0tNpaAFq1F/qhVWrMR/dikByNtqFtqVqs9rIGBAyO6nHeqFj/yHLn6D+YrzrTtWudMn823kIPdT0b613Ph29XUb1rtV2b0GV9CGANcrj76N1omdd3opO9LXWYhS0lFAC0UlFABRRRQAUUlLQAUmaTNFAC0tNooAdSUmaSgDF8T2z3FgrJj5Cc59xx+uK4aGRo4wSvycg/jXqMkayxMjjKsMEVwep6TLYTyxkFo3+aNh0wDmsaie5z14N6o2/Cl4DC9pkfLkr/n6fyq9qfiC204bF/ez/3B0H1rh4L+WzAET7GAOHHaq+95ZOAWdzz3zUuo0rI7MLS5o3kaV9r+oXrEGcxxnsvSt3w017JZtHCFiQH5p3TcWPtUOi+FwVW4v+Sfux+ldXHHHFGqIoVRwAKuEXuy6s1a0QgR449skzyt/efGf0p9NPsD9TQqkZyxOe3pWpgOozSUlADs4ozTe9FADqM02igB2aM0ylFAD8807NMpR0oGSUU2igQ7NOzUdLTAdmlBplKKQiSlpmaUGgBaKbmk70DH0ZptJQBJRTaBRYQ6jNJTT0oAfmlpg9KBQA+img0d6AH0tM5p1AC0tJSUALmlplFAD6KbzRmkO4+gU2nUwFopKWgBaKKKBBRRRQAUUUUALVqI/uxzVWrUX+qFAHzaOCK7zwOfkb2OP/HhXBkccV3ngPlZPZwKwWrRs9md1k0UlFbmQuaSkxznJGKU0ALkUU0cDFLQAtJRRQAtFJS0AJSUtJ3oAWkopKBi0UlLQAVk+ILqK209t6I8jfcVux9a1a4DxNf/AG3UTEjAonyqM96znKyNKcOd2Mbc88u1V3EngAV2/h7QEtIlublcykZCn+GqHhrRz5guZV+UHPI6muxHAqKcOrNKs7e7EKco4ptOFbnMLSUppKAEope1FACUlLRQAlFLSUAFGKKWgBaWkp1AC0UClpgJS0UtACUuKKXtSEJTu1HagHigBDRS96KAEopcc5pe9MBB0opaKQBSUtFACUopaKAEo70tLQAlOpKWgAwfWlope9ADe9FLRigA7UUuM0YoABTqaKWgBaKKKYwooopALS0lFAhaKKKACrUX+qFVasxZ8sUAfN4rvPAfIm/66L/I1wmCOtd14B/5eP8AfX+TVjDc2lsd32pKQGnVsZCUlLSUAFFJRQAtGaKTNAC0tNzRmgBaSkzS5oAWjtSUUAFFJVG91W3s2CE75D1UHpSk0ldlwhKbsie/nNvp9xKo+ZUOK88tbZnuw84AUNzg5rorvV55xjhVzwuOlZrSHczDILdea4q1dN6Hp0MHJLU6+yubeVEhiwrKvEZPP/16uVwUMzpKCrEEHOQea7LTr37bahyQZF4fHr61tRrKehz4rCul7y2LlKKQGlroOEWikooAWkozRQAUUUlAxaSko5oELS02lFACinCmiloGOpaaKWgQ6lptLQAUooFFAh3aiiigApaSloGFFJRnmgQtFFFABRSd6WgBaKSloAWikpaAFFFFFABS0lFADqKSloAWikpaBiUtBpKAFooooAWiiigApaSigBaWkooELVmL/Viq1WYv9WKAPnE9a7rwF924I/56KP8Ax1q4cjNdz4CH7i4/66j/ANANYw3NpbHbClpop1bGQUUUlAB3ooptADs0hNJR2oAKWkpM0ALS000UAOzSZpCfSoLmcQQFs4Pb2pN2VxxTk7Ip6rqn2NCsTAyd/auZkmMrmVh8xNLd3DTykHoDn/69R7eK8ytVc3bofQYXDxpRv1Hb9zbiue59qjZ8k55NJJwcCjysRB2YZJ+7WB16IazFeQOgrU0K9aK9QFvlf5WBP+elZZ56/SrB2xeUY2G7qfbmtKUuWVzGvBTg4s7ulzVWxmaeyikc5YjmrNesndXPmpKzsOzRTc0ZpiHUmaTNGaAFopuaXNAC0ZpKSgBaUGm0UAPzS02loGPozTaWgQ/NFNzSg0AOpaTNGaAFoFFVb+cxW2Fz5kh2Lt6896ALEUqSglMkAkZx1xUmaihjEUSxr0UYp9AhaWm0tAxaM0lFMQtANFJSAWlpKKAFpc0lFADqKYWVcbiB25p2aAHUUneloAKWkpaAFopKKBi0UUUCFooooAKKKKAClpKWgAooooAWrUX+rFVc1ai/1YoYHzlyK7zwH/x7TsR1m/8AZa4Qc13vgXixl95m/wDQRWMNzWex2INLTRTq2MxaQ0ZooASkpT7UlABmiikNABSUUd6ACkzRSGgAziuc1e9819qt8uSvB7Ctm+uPs9nJIPvYwufU1yMzliozkkZrkxNSysj0cBR5pczGrkvkA4FPJIIPHqc0sKhjtAyT/KmTODI2CCM4H8q4LHs3u7DD8zEmgjPJNPhXOSegFM9BnPakUPSHdGzHOFGelRA5arm/bbrHtABOSfaqYXDjHNPZohNtO512ivnTVHdWINaIbiszRxts3/66dfwFaFexD4UfM1vjZLmlpooJ4qiB2eKYWppOaTNADixo3c80w1mlbldQmaCQsFAykhyDnt7UxGvu96XNUIbpZZDHyko6xN94f4j3FW1figCWik70tIYtLSUtAC06miloAUmmGZVba3y+56VS1qRYtKmdo2fA6L1HvXJRagkr7Vm2JtDfvHP5VnOfKaU4xk7NnfZNG6uNjuZUx5VwQD6Px/OrMerXqf8ALQuPcZqFiI9To+qS3TOqBNVB+/1FnJ+WAbV/3j1rnbrxJdRJlXCn3Aqlp/iC7RGRZMgHIyBn8aftokPCyvY7vNLmuQ/4SO/x/Bg98das2GrahcXsashaIn5iq8UKsmJ4ZpXudPS00dKWtkcwtJmikNMYuaTNJSZqQJAaWoklUzNEPvBcmpRTEFLUfmjz/Kwd2M57UrybCoxkscCgAljEoAJIwc8U8cDFMeQIU4zuOPpSk+lFwH8UZqs84jkCkHnq3pUwNIdh+admoiwAye1RQTPJu3Y4PGOwoCxazQKrrcbpQoHyn+KrApgLS0lLQIKKKTvQAtLSUUALRSUtAC0UlLQAtWov9UvNVasxH92KGB85kZwR1rv/AAL/AMeEhI/5av8AyWuA6dK9C8D86YzDjMj/APstZQ3NZ7HV8ZxSg02nVqZi0lFFABSGlpKACkoooAKSiigBKQ07FJzQBja9Ji3jXtuyf8/jXOp8zM3tiug11CyoO5RsfhiuZV+p9a83E/Ge7gF+6LQbyoHK/ebhc1XHUHjnmntIDGFHpTV6ZPc4rnbO2KsSjHl/U800Y34pxyJFT/Z3fhSxcOD+dAD5hggls8YBFQZwykfjU05HmNkYwelQupByeR60dRL4TqtJ/wCPHPq5rQFZuiFjpcbMMbiSPcVpLXsQ+FHzNb42PpCaKaetUQMkDMhCuUP94dRTAk2P9eSfdBUtLjmgCHbNj/Wj/vgVXsgzG4lJB3SkZx1xxVyd/JtpZf7iFqrQTW9tZQxtKC5QMVXliTz0FACz28c4wwIYcqynBU+xqOG5kjmEFyRvzhJOm/8A+vSma6myIYhCp/5aTdfwX/GiGySOTzWLSTHq7nJ/D0piNBTkU4VGtPFIY6lpKWgY6lptLQIZKgliZGAwwwa8xvbQ6dqT28vMatkEddv/ANavUa5LxjpZdF1CNCdg2yY6getZzV0ZVk+W6OTd1jb93I2D0x2o+0THnzCc9topsUPnxZUjcDyScULFK0hTHI6k9B9axsjmWJqrRMXzJXJVnxgelSQzyRAjzCR6dqIrfzDtUEsPvHOB+ZqVIeWGYwf7xb9BRZFPE1ZdRkguJJy4IyeBt7D0+ld/4f082lirPvDyYJDnkD6Vk+HtFDsLqXa6qflOO49PpXXIuBWkI9TelzWvJjhTqQUtbFhQaWmmgYxmCIzHoozVS0JHnM/U/Oc/Spbo5jSIHBkYD8OpqC5JSdIh1mwv4DrSGSWQYzySN95gCaviq0H+ulx2IH6VOx2ox9BQBXTm53+ucU9/mu4x/dUmkVNjw/QiljO66mbsMKKAEmP72Ee5NS1FLzdx+yk06VgkLMTjAoGR7fNhkJ/iOR/SpYm3Qq3tSQlDGoRlPHY0Wo/dFfQkUCCY4ix/eOKhBBnaIenP0qeUZeNfcmnbRnOBn1oGRgfv1A7L0q0Kqr/x8t7KBVlTQJjqWkpaYhetJRRQAUUCloASlzSUuKAFpaSloAKtRAeUtVcVai/1QoA+c69D8D4/sfPq7n9VrzzFei+Cf+QMvH8T/wDoQrKG5rPY6cU6mjpThWpmFFFFABSUvek4oAKSlopAJRRSUwCilpKAM7Voy9uGBxtOD9DxXIzwvE+CpHbFd1NGJYmQjIIwa5HUIGik2nJ2N3/Q1w4qF9T1svq290zwj4yB0qUZBpyMQD16EVDlg2T1IriPV3JicszHj5QB+FCtgg5HPUVFJIWCgdhSBSVzmmFizNIDtbIJ6YqNpQyhRn6571EWUIQFBOeuau6VprXl0pk/1SfM+P0H1q6cXKWhjWnGnTbZ1kEXk20UQ6IgX9KmApBxj2p4r1lsfNt3dwpppxph60xCdqeKZTxQAOiyxsjgFWGCD3pqRJCm2JFRR2UYp9L2pgRHrSU9qbQA5aeKjHFPFAD/AK0tNFOpALSim0tADqRlV1KsAVIwQR1ozSikBxmqeG5rLfJp6+ZAxy0OOVHt7CsModnmAkMOor1LrVC60Wwu5TLLAN7DDFSRuHvis3Dsc9SgnqjzyG4kuI/IhXG35iEXLH866jR/D+8x3NwrKf7pP9O1bFl4fsbKUyRI27ORuOcVp4x0ojC24U6KjqxscaxoEUAKBwAOlSDikpa0OgWkpaO9MkKQ0tIaBorSfNeRD+6pb+lTFQxUkAkdDjpUfln7W0h+7sCipqQyKDPmzH/a/pT5v9WB/eYCmQZ3zZ/v0sh3TxKD0yxFAiSXjy29GqO15jZ/77k/rT7hXe3cRj58cfWliTZEq+gAoGiNv+Psey06fmLB6EgUvl/vzJnqMY9KSRWYpjoDk0DHJGgxhR+VEXEko/2s1ItNRCJJGI6kUCYhObkD0Wnmmqree7EYGAAaeelAEC/8fMn4VOKgQf6TJ9BU/wBKAY8UtNBpaBC0ZpKKYC9qO1JS0AFLSCloAWiiimAtWos+WKq1Zi/1QpAfO5XAFeieCh/xJEPrv/8AQ68/wDXofg7/AJA0f0b/ANDNY0zWex0QpaQe9LWxmFFLSdqACiiigBKWk4ooADSUppKAFpKKKAA1nalYLcxMyjEgHBx19jWhQRUyipKzKhNwd0cOYmhnKOCrDseh/GoJA0pxjKjpXcyRIykMikHqCM1mT6HayndFvgf1jPH5dK454X+U9SnmFtJHLEYPSg5A9K3F8ONuJe8kIz2AFXbXRLaD5iC8h4LNzWaw0uptLMIW0OZs7O4uZMRRsxz17D8a7SztUs7VIYxwOpPUnuTRbWkVpEscY4Gee9T12UqSgjzMRiHVfkLT80wU+tjmAmo6cabmgBBTxTM08YoAdRSUd6AGmm0rGm96AHiniowafQA4GlptO6UAOFFJS0AANPBplOBoAkFOpi08UAKKDiikJ5oAKO9GaO9IB1FFFUIKSlpKAENFFIKkY4Cl2jOcDOMZpBTqAFooooEJSUpo70DFFOzTQKfQAGkNLSZoAj8tRK0gzuYAHmnUtFAxRTqbS5pki0UUdTQAcUCiloAKWkpaAFopKWmAtWYv9UKq1ai/1YoA+ejXong4/wDEkjz3U/8AoTV50ea9H8ILjQoc/wB3/wBmasaZrM3xTqaKWtTMWikpaACikooAKKKKACkpaSgBO1FFFABRR2pKAEPSoz6CnmmHrQAU5aZSg0AOzRmm5ooAkFLTVpaAA9KZTjTDQAU4dKbmlHSgB9FJmigBGpmKf1NJQAi1LTBin0ALS0gxS0AOpe1IKDQAU4dabSjpQBKKcKYtOFADqQmlHSkoAKWkzRQA8UUUtFxCUhpaQ0xjaUUUVIDu1LSCloAWlpKKBCUlKaTqKBjxS0go3fjTEOpCRTdx7UhPrQMM0bqbzRSAeDTqYKfTELS0lKDQAuKWkpc0wCiikpAOopOKWmAVbi/1YqqKsxH92KQHz4RnkV6L4SB/sGA+qj+bV51yOlekeFht0K3yMZRTj8z/AFrKmbVNjbFLTRS5rUyFopM0ZoAKKTNGaAFoozSZoAWkopKLgLSd6O1JmkAppKM0GmAlRtTzTWoAbS5pKSgBc0tNpaAJAaWmijNACk02gnApmTQA6lFMzTxQA6g0UUAHSikzzRQA6lzTPpSigB4pRTadQA4UUCg9KACnCmijNAEqmnioxTwaAHZpDRQaAEpabSikBKKPpTRS0ALSGlpD0pgJRRRSAcKWkozTAd3opu6kJosIUmk3UlJRYY4E0tNFPpgFJS0UgG0UtFIYCpKaKdTQmFLzSdqKZI4GlzTaWgBaKSlpDFooopgBqeMnyxzVc1Yi/wBWKQHz/njn0r0vw5kaHa/9ck/lXmO7v6CvT9BG3RbUf9Mk/wDQRWNI1qGsOlLmmrR2rYzHe1FNooAWikzRn8KAFNGabmjNADs0lGeKbmgBxpKTPFJmgBaKSkoAdTDS9qaelACE0lBpKAFoFJSigB4NFJ3ooADTaCaTNAC04VHThQBJmlplLQAtFFFAC0opop1ADqWm04UALS0lFAC0tNpaQEg6U4daaMYpRTAfmim0Z55oAWlzTaWgCQUtMBp1ADqSkpGoAM0hNJRQA4GlzTRTqACilpKYCUtIaKAFFPpopaAFoNFFIQlFJS0DHCnU0U6mJi0lFFAhaUUlKKAFopKWkAtFJRQMKsxZ8sVVqzF/qxQB88vwDn0r1bRht0m3HpGn/oIryqTGxs/3f6V6vpQxpcI9EX/0EVjSNqhfFFNFGa2MhSaKbmloAO1LxTc0UALmkozSZoAWikozQAUUUmaAFzRSUUAFIaWkNADKTmhjSfWgBcmlFNp1ADqKSigANNoJptAC04UzOKcKAH0tNzSigBe9Lmm0vegB1LTaUUAOpwptKKAH5opBS0AJS96SgUASg07IqMHmlBoAkzSU3NGaAHUA803NHWgCXNGaaDS96AH5pDSCg0DCiilAoAUUtIDTqYgooooAQ0UGigAFO7U2nUhC0hNFJmgApaSl7UDHCnU0Cn0wYlFLRQSApaSlzQAUdqSloAXFFFFIYVZiH7sVWqzF/qhTA+d5D+7b6V63p/Fkg9h/IV5Cxyh+levWYxaqP89BWNM1qFnPFLTe1Ga1MxaDSUZoAXNHNJRQAppOTQaSgBaKTNFABRRRQAUUGkPSgBaSkoNADCeab3pTTaAHCn00daXNAC9qM0lGaAEJpM9qDTc80ALninCmU8UAOpabS0AOzRnmkooAdmlBpopRQA+lzzTRS0APBpaaKWgBTzSUUUAFOBzTRSikA6l60lOoAWnAUAUoFNAFLRRQAUUmOaWgBRS03OKXtQAopwIplLmgB9FIKWmAUnalooASjtRRQAUUtFAAKcKQU8CkAtLSUUxC9qSlpOhoELR3pKKBi0UlLigQuaWkxS0gDNWIj+7FVqsRH92KBnzq2SBjvivX4P8AVfjivIVBLoMdSP516/ErbDhTwx7VnT2NKhMDRmkAb+6fypSrf3T+VaEBmkzzRhs/dP5UYPofyoAM0UYb+6fypNreh/KgBaO9GG9D+VJhv7p/KgBc0ZpMN6H8qNreh/KgBc0maNrY+6fyow390/lQAZozSYb+6fyo2t6GgBaTNGD6Gk5HY0AIaTFKSfQ0Yb+6fyoAKKMH+6aTDf3TQAtJS7W9DRtbP3T+VADaTBqXYf7p/KkKMOx/KgBuKKdhv7p/Kk2t6H8qACija3ofypdrf3T+VIABp1N2t/dP5U4K390/lQAUuaNreh/Kja390/lTAcKWkCn0P5UoVv7p/KgB2aKArf3T+VLtb0P5UAApwpNreh/KnBW/un8qADFApdrf3T+VLtbPQ/lQAAU8UgVv7p/KnBW/un8qAFFKKTa2Pun8qcFb+6fyoAQUUbW/un8qXYxP3T+VACUUuxv7p/Kl2N/dP5UANop+xv7p/KjY390/lQA2l5pdjf3T+VLsb+6fypgIKdSbG/un8qdtb+6fyoEFFLtb+6fyo2t/dP5UwG0U/Y390/lRsb+6fypDGc0uKfsbH3T+VGxv7p/KgQgFOoCN/dP5Uux/7p/KgBKWl2t/dP5UbG/un8qAEoxTgjf3T+VLsb+6fyoAjpcU/Y390/lSbG/un8qAG4paXax/hb8qNj/3T+VAhKKdsb+6fypu1v7rflSADU8ZPljn9ag2t/dP5VYiRvLHyn8qB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data:image/jpeg;base64,/9j/4AAQSkZJRgABAQEAYABgAAD/2wBDAAgGBgcGBQgHBwcJCQgKDBQNDAsLDBkSEw8UHRofHh0aHBwgJC4nICIsIxwcKDcpLDAxNDQ0Hyc5PTgyPC4zNDL/2wBDAQkJCQwLDBgNDRgyIRwhMjIyMjIyMjIyMjIyMjIyMjIyMjIyMjIyMjIyMjIyMjIyMjIyMjIyMjIyMjIyMjIyMjL/wAARCAMgAl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qSSCOnQdh6Ubj6L+Qob7w+g/lRisShVJJ7fkKm2H2/wC+RUI61ZrSCTQmM2n/AGf++RSYbuB+QqSkquVBdjPm9B/3yKOfQf8AfIp9FLlC43JHYf8AfIo3H0H5CnUcUcoXG5Pt/wB8ijcfRfyFOx7UYFLlC40sfRfyFG4+i/8AfIpcClwMUcrC4zJ9F/IUbj6D/vkU7FG3mlysBuT6D/vkUZPoP++RS4o2mizGJk4/h/75FGT7f98il24oxRZiEyfQfkKNx9F/IUuPakxRZhcAT6D/AL5FG4/7P/fIpcUmKQw3H0H5Cl3H0H5CkxRjinYA3HHQf98ijcR6fkKXFGKLAGT6L+QpNx9v++RRRRYQoJ9B/wB8ijcfQf8AfIopKdgF3H0H5Ck3HsF/IUUUWAXcfb/vkUm4+g/75FLiiiwC7jnov/fIoyf9n/vkUlFOwBk+3/fIo3H0X/vkUlLRYAyfb/vkUu4+3/fIpO1LRyhcTJ9B/wB8ilycdF/75FFGaLBcNxx0H/fIpNx9B/3yKKKdguGT6D/vkUZPov8A3yKKKVgE3H0H/fIo3HHQf98ij8KMUWAMn0H/AHyKTcfQfkKXFGPelygJuPoP++RRu9h+Qp22kxRyhcTcfRf++RRuPt/3yKXFGKOUdxu4+g/75FG4+g/75FLijFHKxCbj6D/vkUmT6L/3yKdijFHKx3G5PoPyFLuPoP8AvkUu2jAo5GFxu4+i/wDfIo3HPb8hTsCjFHKwuN3H0H/fIoyT2H5CnbRSbRRysLjM+w/75FGT6D8hT9oo2ilyAR5Oeg/75FISc9B+QqXaKNgp8jAiyfb/AL5FGTj+H/vkVLsWk8sUcjAh3H0H/fIo3+w/IVN5Y70nlClyMCLcf9n/AL5FWImPlj7v5CoWj4yKlj/1YqWrANbr+A/lSfhTm6j6D+VNoAAMnirNVh1HrmrNaQ2EwooorQQlFFFIAooooAKKSo1njd2RXG9eq55FAEtFURcs2si3U5QQM747HIA/rV6hqwBRRRSAKKKKYBRRRQAUUlJuGaQDuKSkozRYBaSikosMXj0oooosAcUUUUWEFGaKSgBc0UlFMBaKSloAWkopKQC5ooo6UAFGaKKADNJS0lABmiiimAUUUUgCjNFFMAzR3opKAFpc02losAUUUlAC0lFFAxaKSloAKKKKACiiigAooooAKSlpKAFopKWgAooooAKSjvRQAh+7Sx/6sUjdDToseWKiQIjb734D+VJTmHI+g/lTTWYxoPzr9auHrVEf6xfrV49a0gJiUUdqKsQUUtJQAUlFFAxprHFnFe6gZHaRHijJSSJ9pBLkEe44rYzVFbL7PqT3iS4heIq8RH8Wc7h+tNCFsokW8vHUd0jz6kDJ/mKvVXsVxaqxGGkJkb6n/wCtirFJvUBaKSikAtHakBB70tABSUUlMBapxKzanPMWO1I1jVewJOSfyxVosB1NQ23KO/8Afcn8Og/lTAnopKKQxetJTUDBpNxypPy+1OoAKKSjNAC0U0OGJAI464p1AhaKSikAtFJRQAtFJS5oAKSij8aAF+tHFFFAC0lGaSiwxaKSigQtJRRQAtJRRQAUUUUAFJRRTAWikpaACkoooAKKKKBhS0lLQAUUUUAFFFFABSUtFACUUtFACUtGKKQBSUtJQgCiilpgNI4NLGP3YoPenR48scmokNDGHP4D+VMNSP1/AfyqM+9ZDGL/AK1frV01TT/Wr9auVrDYliUZpKKsQuaSiigYUUUlAEF1KYYcrjczBVz0yTiqrzSSObGYKs7EYKnh07sP1zTtZs5r/SpobaTy7jh4mz0ZSCP5UCKS8ZLmRWt5o1wm4dGP3sj0PSqVhE3nbdSW2AG1oWce2CB/I06KYvd3EWBiIIc/XP8AhUb2ru6z71W4U/LjlduMEfj1psUElrcSSfNKJ8GQgfdYdMD0xRoBYllEa56nIAA7k9KrtdupkiaPbOACozkNk4HP1qK7cQahbyMcJJhTnpkHI/maeYpJSboIdyuuxDwSoOT+f9KEgEZ/sl7ZoZmb7Q5jbceM7SQQO3Ix+NaFUXtTe7nmUxkDEOfvIeu761Mr3LYDxBW/ibdkfhSdgLNNbpS9qKkDKs0+16e13cruebcyA/wJ/Dj34zmnaVI5ghiY/dt1P1OSM/pVqO18tfLWVvJHRDjgemfSlNrH8uzMeE2DYcfL6VpdAV0vWmtDLEqlhvyCeMKSP1xUqXQaaJAp/eR78+nGcVVtoCttqMEa8rIyIB6EZH86nFtIIoXTaJkOcN0IIxj8BRZASwXInkuEA/1DhD7kjNQNdSjdMoXyFfYR/EecEj6Gpbe1+zyMytuDjMmRyzetRw20pjjil2iNXLNg8tyTilpcCwkyOqtnAY4Ge/OKpTNNDcXWJCQ6qUz0UkhacbWbyoQQCbcgqAfvHPX8qnWDzFladeZeq+gHT8e9PRAVFKW+tRwxrtjaIqzE/efgjPvj+dafeoTaxGAxbTtzuznnd659aVI5Qfnm3KPRcE/WlJpjJqKKKkApaSigQtJS0lABRRRQMWkoooAKKKKBBSUtFABSUUUAFFLRQAlFL3pKACiijFAC0lLRQAlFLRQAUnvS0UAJRRRQMWikpaACiiigAooopAFFFJQAtFJ3o70AKaSilpgFFFFACHpUkS/uxTKkiI8sVEhoY/X8B/KoyKkbr+A/lTTWQEa/6xfrVqqw/wBYv1qyTWkNhMaTzSUp602tBBmjNFV7yRo7OV0OGVcigCxmjNB+8aqt9oMpWN4AOoDZziiwFrNITUcfm/8ALTZn/ZzUlABQaQ1HHL5kkiAf6sgE+5GaAIdQhM9m2xcyRsJYx/tKcirUcyTxrMhykgDD8aOnIrPjlFjdtbyHbbykvAx6A/xL/UU90Bp8UlHTikzSAXPFLTaKQDqSikoAqwHbqF3H/eVJAPzU/wBKtVWeNl1GGdR8rRtG/wDMfyqxVMYtFJS5pAFFHak5oAKKKTnNAC0tIKKAFpaKKACikooAWiikoAKO1FFABRRRQITFLRSUAFFFFAC0daSlzQAUlFFABS0lFAC0UmaM0ALRSCigYtJRmigBaKSigApaSigBaKSjNABS03NGaAFpabRQAtFJRmgBaKSjmgBaWm5pRQAtSR48sVHUsePLHFRIEMbGR9B/KmNVeYaojY+wtnA5B46U9YNSki3C2y2cHB+6a4/rETb2THp/rF+tT1VittRjmDzwBYh1OatGuqjLmVzOcbMSkp3ammtSCtdSPGilSQGbBfGdo9ahuHifS5/KfeApB5yc+9XJHMabgjP7IMmqckMtzHcSFCjSRhEVupwc5NUgLrEbyuRu64qnGyvq0g7xwDP/AAJv/rU0+eL2WY2zkSIFjwRxgkkH0zx+VOVfstyryEfvUKu/bdnI/TNFgLEsqxIXcgAdSabFcJNu27gVxkMpBH51FdbvNgfYzxqSSFGecfL+tQ20bW+oSNMx/wBKQEEnhWBOV/Ij8jRZWAtyXESHDOoPvUcLqkbuzKA8pwSeD0A/lTLeWOJJUmKrMZGLhupGePqMYqr5OzSo1kXAS4yARjCmT/A0JIDWqnc24OmTQt8wCswJ7Hkj8qRLgvqN0pOI44xz2Jycn8OKfbym702OUjBljJx+dK1gLCP5kaOf4lDfmKHjWQDcT8p3Ag4INU7KZz5SSAKhhUxnP3sAZ/8A1U/zmbVY4kcGPynLjHcYxz+dDQFulFNYAqQehHNESCOFI1ztRQoyc9KQD6SncUhpAGM0mKdRTAbRTqSgYlFLRQAlGKXvRQA00ClpKAClpKKACiiigBaKSigAopaSgAopaKAEopaSgQUUUUAFFFFABRRRQAc0UUUAFFFFABRS0UAJRRRQMKKKKACiiigBKKWkoAKKKKACiig0AAooFFABQaKKQCU4U2lFMB3apY/9WKj7VLEP3YqJAjh31HxjJ832mEDA6KP8akhk8VFtw1NUz1wi/wBamu5/LXCnsKZZXDSMeePc1zqK7GjbNDTJdaN/Ct7qbTxE/NHtUA8ewrfrBsMnVYe/X+RrerohsZsKSlpKsQnNJTqSgBDTSARggEHsadSUAFIQMYIB+tL2qtDcmSfyymFYMUbPXaQD/OgZYIBOcAkdDjpQwDqVcBlYYIPelooEQPawuFGzaFGMKcZHofWpQoUYAAHoBxSb137cjdjOM806gBjQxPGI3jUoOikdKPJjAQKgAQ5XHagyATJEc5cEj8KfQAEZXAOCe/pUdtB9ngEfmPJySWc8kmpKWgBelFGeaCaQC0lNjkWWNZEOVYZBp/egA60nalqONXV5SzZUsCnsMf40APxRRS0xiUUtJQAU2nUlACUUtGKAEo70tJigAopcUUAFFJ35paACiiigApKKKACiiloAKKSloEJRS0lABRS9qKACiiloASiikoAXtSUc0tABSUUUAFFFFABSUtFAxKKKWgApKWigBKWkooAWikooAKUCkpRQA6pI/wDVjmo6ljx5Y4qJAjgNRnAYAn+GoNNucS4I4J4rNubozYfdnIFQW12YZwwO7nkGskjSx3WlTBtYhT1DfyNdHXBeGLtp/E8SkgjY56+1d7W0NjNhSU6m1QhM0wSxs+wOpcfw55qB7ESOTJPO6k/c3YH6DNTxwxwrtjjVB7CnoA+k60tFIYgNVo0X7S7qAFjXYPqTk/0pl5JOJFjhcIzKSpKbgzDGB+v6U+zcmMwyDZcRn94vqT/EPUGqtoBMHV/usp+hzS01YYo23JGisepVQDTqkCjcxxwbJOBK9wpDnqMkZGfTGav96q3nlvayEhXwrAexwR+dWVBCKG5YKAT74piIJRm+tP8Atp/6DU5IHPrVW8SV5YRDjd83U44x2PrSXMc8+nvHbqYZQAFDkc+2R/OnYC0rK43KwYZ6g5p4zVOwIeN38kQ5bBiHVSB3q7UvQBKhluI4Rl2wByeM4+vpU9VTDMk0xj8tklAzuJBUgY/EUIBtjIPsdshYb2j37c9ic/1qWa5jtwGkJAPcDOPc+1Qx2TQR25jkUyxJsJYcMPT27VWt4C6ahZtMWcAKGbsGBP8AM1VkwNETIZ2hz+8C7iPaiOZJWlVTkxttb64zUP2NlKSRy7ZgDvcrndn29sDFSW9qtu7lGO1gMg9SRnnPvmk7AT0UUUhhRRRQAlJS0UAGKKKKADFFL2oxQAlFFLQA3FFLRSAbRTu9BFMBlLS4pMUALRRRQAUUUUAFJ3pe1JQAtFJS0CCiiigAooooAKKKKACkopaAEopaSgAopaSgYUUUUAFFFFABikpaKAEooxRQAUopKUUAOqSMfuxUdSR52Cs5gjxa43RyvEDjY7KR9DVMswetnWLZl1e9A4/fv/Osl1IPIqEa9Do/AuT4mjJ/55P/ACr06vMvAQ/4qMe0L/yr02to7GctxaTFLRTJG0VE9xDHIEkljVj0VmAJqSgAxRS0lACUhVSQSoLDoe4paqm7IuxEI8pvEbPnoxGQMf560AWe9Hel680UDIxbQ+b5vlL5nXdipO9RTz+VtUKXdzhEHUn/AApbeYzI25CkiNsZc5wcA9foRR0AkPSk6DNLRSEUfM23xlXiFsRyHtu7EfToavdKrraRrxvkKZ3bC3y5zmpZ2dYmdACwGcHv603qBJRSZ44PFFIBcVnEeTrBboZtq/UYI/Qj9a0aQgHBIBI6HHSmmAo6UtJTI2Zky67TkjH40gH0UmarWsrPc3iHkRyKF9gVBp2GWWYKMkgD1NLTJI1liaNvusMGpKQCUlKaSmAUtFAoAKKKSgApaKKACk/Gl7UYoAB60GlooAbRiilFACYoxTu1JQAmKTFOooAbiindqSgBO9FOxSd6ACkp+OKSgQlJTqbQAlLRg0dqACikzRQAtFHaigAopaKBiUUUUAFJS0lAB3ooooAKKKKAEpwpKUdKAFqSP7gqOpE+4KiQI8z1yE/27fcZzNnj6Csy7tfkDHGa6PXVx4gusD72xh/3wtYl4Sdq+nNYX1N1saHgaEr4g3dvKf8AlXo9cH4KUjWW448liK7yumOxjLcKKKSmSNaNG5ZEb6qDSgADHQClpKACjvRSd6AEPWqxhX7Su3P3/Of6gbR/n2p15uEK4Z1UuA5T7wXvioIY7u3O5h9oR/vAkCRPQejD8qa2AvDpilpAeAcEZ7GmpIsi7kOVyR+IODUjBkUuJCOVBA/H/wDVVO2NxA2+bbsuJc4xhoyeFye/QD2q5LIIoy7A7R1wM4qrJcJdgQwNvZiMso4UAg5J/CmgLtJSnkk+ppKQFW681pYUjn8kHczPsDdBwOf88U6KdmhtzIoDygcD1wT/AEqGeO8kdhsjaANnYGw7j0B//VT5ZPmt5mRolSUZ3jGAQR/UVVgC5uzFNHGiqzNyQWwcZA49+f0NSyXEcTShmwI03sT6c8/pUbsqXMdwRlGjKb9ucc5H9aqvbS3NxKXRhDcoqdPuopzz7nJ/OmkgLy3MTTiEN87JvAx1FOjkDmTA+423PqcA/wBaqxWkiW9uXx56SBmwe2NuPyqQJcIZI40ALOWErEbQD7dcj0oshEn2mLyJJsny4ywY4/u9aW4uBBCH2O7MQFRR8zE//W/lVNbOd7IWTDyo1BDSbgTJyT26Z7mrU0c7vDJH5YkTOQx4GRjI+lGgySKRJoUlQ5VhkVUikWGe8c5JeZVVR1J2jgUtoosYTabXYxsTH8p+cE5+nXNNWznt7l7lSJy5OYuBsBAyVPrxzmhCLiyBpniGdyAE/jnH8qkqnZwyw3Fx5wy8xWQsB8o4xtB9quipYCUlOptAxc0tNpaAA0lL3zRQAUDpQKWgApKWigAooPWikAlKKTFKKYBQKKKQBRRS0AJijFLRQAmKMUUtACUhp1NNMApDRRSEFGKKKAExRinZpKYxKKdgUcUAN6UtFGKAEopcUmDQIKKKKAEope9JQMKKO9FIQUopPanCgYtSxZ8sVHUsX+rFTIDi9eUR60+R96KNh+WP6VzVx/rGzjrXReLC6atGeMG2T9Ca5x1ySax6m62N/wAHf8hZuOBC39K7iuK8HD/iaOT/AM8W/pXaVvHYxluLSUUVRIlFFHegAooo7UDG0tHeml13hCw3HoM80AO6ioIIzE0y4+UyF1Ps3P8APNT0tIBOaOfWlppIBGT14FAC0UCj3oAKMAjBGQeuRRSigQnfrRilooAO1GKKKYwopaSkAfjRR2qOCdJ1ZkyVVyhPuOtMCSiiikAUlRPNsuYocZ8wNz6YGakY4BNMAoqOCbz4ElAwHXIFSCgBaO9HFL3oASloopAFFFGaACiiigAopaKAEope1JQAtFJRQAtFFJQAUUUZoAKQ0dqKYCUUuKXFADRS4pRRQAlGKWk7UAGKWiikAlApcUfhTASkpaSgApe1JS0AJSYpaKAExSU6kIoEJTh0ptOFADqmj/1YxUNSx52CokUjjfFgLX9sQuf3GMn61gGIkHtXUeJIwZrX3Qj+VYbY3AEDBrKxpcv+E8JrDR5G5oHJH0Irsq8+8Dy/aPFepSjJURMifQECvQjW62Mm9RMUH2oopiKovUVjHOrQSA9H6H3DdCKsKQwypBHqDSnpg9PQ0DAHAA+goYCGilooAKpTR4dnOC7SxeWe4wRx/P8AOrE0yw7chiWOAqKWJ4z2qKORLqZWjYPHGNxYH+LoB9RzQgLX0ooopDGswXkkY9aq+dHcXNv5UquqlnO05zhcfzYVJeRNNZyxquWZeB6+1VBOsuoM9vEdxg242EbWLd/TAFUkBoo6uisrAqw4I702aZYlBIY5OAqrkk/Ss5EuFtIbNEYzwOvzMCAyq2c56cjj8auvNILcyrbzMc48sYDH170rAIbuPyfMOcBtpG07t3pjrmp45BIm5T3x06e1YyQyFVljuLjz1uPPeBkDMvbHIGSB71p220RbUSQKP4pFwWJ5JxTaSEWOtMmmjgjaSRgqqOTT6ryI0l5Hlf3cY8znoWzhR+HJ/KktwAX1uyuwlTEahn9gelON3CLfzzIPL/vep6Y+vtVS00zyPshZx+6jPmDH3nzkH6A/yFKkckFySY3kbMjxBRlQzP1J7cY/M1VkBaF3CYRN5i+WW2hvfOMfXNTE846H0zWSNLmFpJa7wApd45N33nbv7YOfzFXbi2xYzR26BXZCBg8k49fWk0hjo52kDP5RWIDKyFh8wHfHaq+mOkVlbQu6iaRDLsJ5O4k5p82+7tXhhR4VZNu6RduOMYA/r0qNoHjjt3K5l8+NnCc7R93H0A/rT0sBamuo4CA5OTzwCcD1PoPenvKiRu7N8qZ3Y5xjrWe2xZ7hpX3N5gxAo+Z9o+UepGecVHZyTQ2kCxRtNwWmcLy0rZOPwPU0WAt+Yk17ayRsGXY7Ag9iB/jVrisuZWtbi3jUiOFICssqgfLkrkge/r2zU6XAe+XYT5Gwqrg5VnyOB64HehoC4qBVCqAAOAB2pRRS96kApaKKACiik5xSAWijNJQAGlFJjigdKYDqTvS0UgCikpaACiikoAWkpaKAEoNFFACClpaMUAJRRRQAlFLRQAnSilooASloooAKQmlpMUwEoooxQAClopaQCUUUUCEoNFFMBKcKbThSAWpo/wDVioamiH7sVMho5vxIMfY3PcsP0FczqMU0tjKtsypMVIUnoDXWeIADa2zEZxJ/7JWDKgEecDmoRZT+G/7q+voJFxKqEE5z0OCK9Dri/CloYPEd3Ko/dzQFvo2Rkf1rtK2RmLSUUCgBKKXvSUAFFFLQBFLEzlGjfY6NuBIyOhGP1qIWe1t8crRyscu4GQ59xVqjpRcBkSFFwzlyTkk/4VJTWYKCWICjkknpUS3lq5wlxCx9BID/AFpASnrSHJ7k0tFAxKX60YooADz3oo7UhYAgE8np70AKKSikLAdSPxNAh1FJmigBRRSUZoGFFFLQAgAyDgbsYzjml5+tFJQAmBnPfGM+1FLRQAUCilpgFFFFIApKWjFACUtFA60AApaKKAEopaKYBRRSUAL2ooooAKKKKQCUUUtABRRRTASiiikAUCiigBaSlooASjFFLQAlFLSUAFFFJQIDRRQaAEoopaACkNFFACU6m04daAFqeP8A1YqGpo/9WKmQzB8RHGnRnPSZf1U1z5G5M5/Gug8RjGkMfSSM/wBP61zyEGHms0y2a3hsYu5/+uf9RXR1zvhzi6m/65/1FdFWy2IYUnQUtFMRTGp2zOUQyM3osTn+lWIpDJyYpEHbeAM/hUnfOefWimwCiiikBDcXCW0fmPnGccDNLHcwyhdkituztGeTjrxUd3aC7jKs+BsZRx0J4z+WfzqJLIidpCFGLkSJ/soB0/HmqSVgLQmikd4gysyj5lpkWyYzZijwkhQfIOwH9TVRIpbW5E0wzH+9UbMsTubcCfyAqxarJCXjlRt0rmXIGQCcZGfbFFgLAAAwowB2Ape1Zkpd/wDSEDPMJf3SA/dRD8xx74P5gVoo6yIHjOVPTFS1YY+kzS1WuPmlgjLYR3JfnGQATj8TikgJ9wyBkZPTnrUDZbUIV/uRu/8AJR/M1VDrLeOTsWJQhR3bB2gknaO+TgZp8xm+1SvH8qmAHzCvAALEj6k4/CqSAvVSuiXvLKH+FpTI3uEGf54qOa9eFXLACQpEyIe+fvfgOafMUXWogTjbC4GfUkY/HANCVgLmaXrWVbSxvqp+djKzyq2c42gAIo7diePetUUmrAFFFFIApRSGigBaM0maSgB2aKSjNADqKbmjOaAHd6KQUZoAWiijNABRSZpaAFpKWigAooopgJS0UUAFJRS0AFFFJQAtFFJQAtFFFABikoopALSd6WimAUUUUgCikooAWkpaSgApKXtRQAlFFFAgoo7UUAFJS0lABThTacOlDAWp4x+7FQVYi/1YqGMyNYtJb3S5IYRukby2UZxnBBNY8fh/UfL5iX8XFdRHyiE91X+VW4lBUZ6VEFoXJ2ZzujadPYzzGdVAdAAQ2e9a1SSriQHpx0qOtlsZsKKKKYBSUtJQAUtJRkZxmgBaWmY5Bz7Uy2kaW3WVv4ySv+7nj9KAJulFFFICNYo42Zo41Rm5YqME0+kZlUfMwAJxknuelLQMKY8ccq7ZI1dc5wwyKdS9qAEKKxUsisV+6SoOPp6UkkaSoUkXcp6g96dRRcYhUMpVgCCMEEdRUItYFhMQhQxk5KsNwJ9eanpKLsRHLFHNCInB2DG0A42kdCMdKI41hTauTk5JY5JPqT3p9JQAtJS8UlAAaMUUCgAwMUUtJQAlHeiimAUUtJQAtFFFABR2oooAM0c0lL2oAcKM0gozQAtLTaUUgFopM0UwFoozRmgAooooAKKKKACilooAbS0tGaQCYozRTaYC5opOMUDrQAtGaKKQBRRSigBKKKKYCUUtFIBKO9FFAgo7UUvagBKUUUCgBasRf6sVXqxF/qxUlFOFS0MRBIyg4/CtGCIlQATnOKz7Vs28ZI6qOK1LRiHX/eqKb91DktSvcx7CjcfMPT04qvVzUCRLEvONpP61TrUgSikpaYEGLvcebYJng/MTUw6DJye/FLRigBM1Tt1a0lWCQiRZSzCX+Inqd34dxVsgEEHoRg1DFaxQtuTezbdoaRyxA9BnoKaYFNJp3glO9mZrZpSuBiMn7oH4Z/KtGIKIYwv3Qi7fpgUJFHECI0VQTkhRjJpI4Y4AREgQHrihsCSo5pfKUEKWZmCqo7k0xJHF5JC4G0oHjP04YfyP40y7kMckTgZ2CSTHrtQ/40ktQFWaO6iRXQhnLfKecFG55+tJHfxS+ec7ViOC5PB5I/mKWK2CLblXYGNTnAHzbuTn8aqXkc1vFGE8sQpdJLkdT8+4jH171VlsBea4jESy7sozBQw5HJwP14pIbqKd2SNiSuexGQDjI9RkU2SzElk1t5hGcneo77t2R+NRNbXKTpJbtDsRDFHE4I2AgZOR1PHTFKyGXhRmkHAGTnAxn1pagCDzy1y0SRllQAu+QNuenHfoaIblZZJE2OpjxncuMg5wR+RppjmS7kkjVDHKq7styCue3fIOKr2f25Ff7TbgSytvLo4KrxgL6jH41VgLCXUMs7Qo4Mgzxg4OOuD0OO+KlVlcEqwYA4JU5wayvIvPOs7iGIhbaExrE3BZ3XDNz2B/PmrNvp8dvdOwGYxGipz0YZ3Nj1PHNOyAsmaMMF3DJcJgepGcflzQkqyNIq5yhAP1IzVVrCQT+ekyF1lMiK6naMjac46nHA/+vQun7BIouH8uXmYbcM7dznPygjjA7CiyAtRSpPEskZ3IwyDjrUlVLAhbdoQAPJkZNo7DOV/Q1b7UmAUCkooAdSUtFIBKKKKAFopKWgBDRRRTAQUuKKX2oAQ0vaiigA4xRSc0tAAOlGaWkxQAtNpe9HegApTQKQ0gDNLTaWgB2RRmk7UUALRSd6WgBKTFLS0AIKKdSUAJRS0lACGkpcUYpgApaSlpAFFFLimAlJinUmKQgooopjCiilpALViL/Viq9WIv9WKljKNmR9nj+bPGM1pWzDcBnqRWNYputkOelatpEpb345rKjrBFVL8zLGphQsW3nDMucYrPNaOqxrH5Kr/eYn9Kza3MxKKKSmA6ikzS0gEooooAM0tJSimMQopZWKglTlT6VWvYHlRRGMn5kPOMKykE/hVujihMQh68dKr3kZktmAGSMMB64Of6VYoovqBFatvt1PUr8h/D/wCtipKFRUBCqFBOTgdT60UmAtHekpaQwpKWkoAKKWkoAbUF1M0EOUXdIzBI19WPAH0/pU9QXULTQgRsFlRg8ZPQMOmfbt+NUgIYYhZ3ezeX+0DLyH+KQd/xHQegFXKptI1zJbr5EsciSh3DKcKBnPzdD6cetXR0psAoopakAooooASiiigAopc0lAB2opaSgQtFFL2oGJ0ooooAKBRSjFABRRRQAlJS0UAKOlH4UgpaYCUUpptAD+1FIKWkAlLS0UANpaKWgA7UUUlABRRRQAUlLRQAlFLRQAUdqKKYBS0neigAooooAKKKKQC1Yi/1YqvVmL/VipYzJ0w5tV+v9BW5YDJb2Ga57SmxbkEjIIH6Vu2jDnDDJU8e1YYf+Gi6vxMl1UkyLnP3jj8hWbV7UiPNjGcnbk/pVGuhGQlFLSUwI5pVhiaRskKMnHU023naXzUli8qWJgGXduHIyOf89Ki1AkWbkDOCp/8AHhS2TGWI3LDa9yd+3uABgD9Ku2gFuimhlYZUgj1Bpc1IxaKKQ8CkAxbhGumtxneqBzxxgnA/HiparWyDzbqbHzNL5YPsoA/nmrNNgFFJ/SlpAFJS1FOJDHmJgGBzyOvtQBJRTPMQMqllDN0Unk/hT6GAtFJzRSAWikooAQ0hp1JTASiiigApaSloAKKKKAEooooAKKKMUAFFFLQAUtJS0AFFJSk0AJSikooAXNGaSkpgLSZoopAKKM0lKKYCUfSlPWkoAcKdUYPNPpALRRRSAKKKKYwopKO9AgooooAKKKKACiikoAWiilpgJRRQOtABRRS9qAEoopRQAVZi/wBWKr1Yi/1YqGMxbKFEaaH+FH2j8K2rRFUKMEgDGKxrPcLi6DHLeZkkVu2P3lJ5ABzXNhn+7RpV+IbqBYyxEjAMeRzVKr2pndJB2/ddMe9UOa6kYi0lFFMCK5iM1vJGOrIQPrjiqCWxv9KszvZCDubBwSpyGX8Qa1KAAo2gAD0Aqk7AZkQuoftQisx5ckjeSsRC7PlCgkHAwcZyKfb3bB7S3kSQuV8uZ3QjEgXjnockGtCql3ulLWwbazReZExP8anjH04NF7jIpbprfUVEk4SE+X8pAAKsSrNn1B2/hTbeVrryc3BcXCuXRCB5YHTBHPtz60gf7TqljdbePLGAR08xWz+WwVoRwxQ7vKijj3nLbFA3H3xVNpAZ6J5NnEiCYQyTSeaY9zsq7m6dTzgDPvTkkeyWEzK0MLtIxjALlM42J356n68VpKAq7VAUDsKUcdMip5gM1Z/tlzajZJFPFMWliJ5RBnO7H94EY+vtUFhdeXMGlFwu9G+0GRG2iTdlQM98ZHHYCtnPGKNx9T+dHMBi/a3Gm28UrTJcb0ExKnMab8lmPYbcfnVl9Qj/ALSA8zFsEYNIOUMmQQoPc4zWieRgnI9KRQEUKoCqOgUYApXQGWYXfXG8x0EbJHLGSuG+QtlB+JBPtWkrKy5Ugj1FEkUcq7ZY0cA5w65p20AAAAADAAHFDdwGlcurZbjPGeDTqYEImL72IKhdnYc5z9afUgFFFFABSUv4UYoAbS0tJTASlopKAFpKKKACijtRQAUtJS0AFFFFABRRRQAUUUUAFHaiigBDRS0lMAopaQGgBaKXtTe9AAaKXFFIApRRRg0ALS0UtIBvelpaKYxtFFFAgooooAKSlpKACgUUUALRS0lMAooooAKWkpaACiilpAFWYv8AVCq/ap4s+WKQGBp86yTzPyA+Dg9uBXR6c6+YoPcmuX0rDSNuwcxof0FdTpygSx8d65MJ/DRtW+IZqhBuIAvQRf8As1UO9X9V/wCPuL/rl6f7Rqga60YBmiobi6htU3TPtB6HBOfyp0MyzLuVZAvYuhXP507AS1DdXAtoHmZWZUGSF61Jz0rMv55G0yadfL8hgB33FSwUn+fFNK4Gr6/lTJIopl2yxo69cMM04SLISyEMCzDjvgkfzFV0v4Giml3FUhPzllxxjOR6inZjJTFF5kchRd6Dah9M9hUtQeajTLFjLGPzQccYyAD+tR21751zJCUAK7sYbJ4IByO3UEeopagXKKKTNSAE4BJ6Cm+YhjEgYFCu4EenXNVY7p3e2YovlTk7efmAAJBP1AP04qOwu4EsrWFpP3gtw5GD0Az9Og6e1Vy6AaCsrqGUgqRkEdxS1nPeC1mgtkVfnwQD3QsBx7jd+QqxFfRS3UlsCfMR9nTOeMk/QdM+tLlYFntRWVHqmJP37RiN4ZZ1Cj5o0RsZb1zV37XGI0aT5C0JnKnsoAJ/LIpuLAnoqPzkMyxA/OybwPVeOf1FLHIk0SyRtuRhlWHcVNgH0UlRXFzFbRh5WIBO0YBJz+FAyaimeYnmeXvXf1255p2c0CA013WNGd2CqoySegFLVa8G9YYT0llVT9Adx/QU0hlqignJye9RK7+fIhXCgAq3rnOf6UCJKWikoAWkzRSe1AC0UmcUwJibzNx5XbjPvQBLRTQytyGBGcZFDOqqWZgAOpJoAdRUCzBZjDI48xiSgx/D/n+VPM0YBJdcDBJz69KdmBJRSFgBycY60uaQBRRSZ7UALSdaqajO8Vo4iP71sKvPTJxn9amidmlmTqkZCBu5OOadgJgaKheN3uoZAfkQNkepOMVOBQAHpSUI6yoHQ5U9DTPMP2ny8cbNwP44pASUuKXNGaAClpisDnB6HBp1AC0UmaM0ALSUtJQAUlJkGlpAJS1BcuyhEQ4Z3Az6DqamB4pgLSfSijNABQKZKxWNmBUYHVjwKiVpYwrNIkhcgKqrj8c07AWqKKjl8wKPLAyWGc+negB9LRiigAoFFFIYUtFFIQtWIv8AVLVep4v9WKTA5XQj84HPMQNdjp4/eIf9quL0FszL2/d4/Ku0s+ADnowrkwn8M2r/ABEOqtuvR04j/wDZjVKrmqf8hEj0jX+ZqnXajATkcg4PtR+tFFAB396qHT1eA2zys1r08oKAcZzjd1xmrY6Uc00xmbf2rx2s0ttMyeSTcRxADG8DPX0PPHrU32ISMmHU2zRx7k7ttBwPoc8/SrEsfmRPHnG9SufqMVBpokTTbaOZWV44/LOR/dOP5AVV3YBYLAW8qyieR5AojJfHKDov4dc0ToIbiO6jX94zLE+B/rEJxg/TOQfardG5QVBbBbgD171N2AtFFFSBTg09IJ1l86aQRgiKNsbYweuMcnp3p8enwxkbQfLAb5CcjLcE/lx9Ks0Agjg1XMwIHtVbySjtG8I2xuuCQMAEc9eg/KlgtYLYkxJtYqFZs5LAEnk/Uk1PSZpXYFeSwtJfvQJ97cdo27ieucdR7VA+jwSD55rgkp5TEsMmL+4OOBx161oUlPmYFP8As2HeZDNc+ay7Hk8z5mT+704HHbmnaeojsxAAAIHaIAegOR+hFWJA5jYIwViPlYjIB9cVQsleG6ZZElMkiAyu4yGYdwRxgjt9Ke6A0KpTwXUt1G+2F4I23Km8qxbHBJxjA54+lXMgjg5ozgjnGelSmMzVtZYb15pY5ZlaQSx+VghG27SDnn+laQzgZBH1paShu4EczmNNwRnUH5ggycewqmPMSOxmmVwsbOHJU7sFWVSR1yePzrRo5zkU0wMlb+dLedTbu995jMlseCqYBXJ7DHJPrxSo7mKQW1w80htTK/O7bIcYA9O/HtWpk46mkwB0AGTk4GMmi4ijBfN57/acQQtGGhMnylgOGJz057elS2Ny13ai4wAju3l47oDgH8cZou5GE1rF8qrLIVaR1DbTjIxnuegossok8BzmKZgM+jfMP503awy1kEkA8jtVLyr37V548pghcIjN1DYwePTHT3NTxowu53IOGVAPwzn+dTUtgMyJPsd6IxI1w32dgARt2/Nkkn0/pSwJMdMsfJw0kZG4lsdNwz+dEQNwPJyVk/emYgfdJ4X+n5VPC0ltb3D3KhVRy4KHOQeT+uapiIksp4hFHC8PlQymRQ2fmJ9cdMEk+9NayuBZiF5kfy28wbVOZSG3YOeg9hWkOR14qGRZvPjlh8tmUFdrkgc45yPpSTAqy2z3c8lxDJhbiIAOW/1fBBIXuSD17c00aThY2WcrIoQsNvyMU+6PXFWdM/5B0GcHg9On3j09qt0OTAyLq1uUs5g9yjp5omkxGQzDcCV64AxWtwSSOQeeKr3AYSRSBGkRSQ6L1ORxx3+lOs0kFqqujIQSFDddueM/hQ9gK1/c7XW2ilKzMu75BlsdvzP9ahtxOtyyzlTdAlflU4Kn+InpjHQVZRB/bc745FtGoOOR8zVdHTGeKd0kBlRwLfiOS4gjkYTEM+3oq9Mc9+KIrtIXt4N6qXkkaYnoqjP69K1lUKMAAD0AoZEYYZFYZzgqDz60uYCpYXJu45HKbNsrIB3wOh/GrUkiwxtI5wq8mnBVDFgBubqcdabLGs0TRtnDDHFS9wCOMRptA4yTiqdy8qX0e0FYvL+eUDO3np/9er9J3ppgUvtE7TbY4/ldR5W4HB65JPbtUUYvpdz4kikCt8jgFM9sev1rTzSU+YCs1w0fks0b7JFOSFJIbjj27/lSJ9sMj5RQjkFSW5QY6Y9at9+KBSuBQjt7uBY1DrIsbHdhvmkznk56duKmtJJJImMoAkWRlIHbBNTTkpBIy/eVSR+VV4Di6kVW3K6rKD65GD/IU90BaqpJJdRzuwiLxbhyDyFx2Hc57VboqbjKlnG0cRyCoZyyof4Qe1WqO9LigRm3cF1NfKVH7gLjKsAfcH0pqPeiSFmjlxlhKpUEf7OD/WtSkxT5gKEU90FQywMBz5ny8g9seoprJdmMMsTOGcsU34OD0FaOPSlxTuMzWWSWyWKPe7cbyw5IzyOe9TgMkyMYXKhNqgDoc/8A6quUUcwjMW8l8sMEJkeTGG4CZOMVf8xPM2bhuxnHtT3USIVYBlPUGmRwxx/cUD8c0m0A+lpKWkMKKKKACiiikIDVqL/Viq1WYv8AVCgDjdDGbqMex/rXbWMX7s855B57VxWjjZqSr/tMtd1ZZNvIB3A/nXFg/gZvXWpU1TjUn/3F7/WqVXNUIOpvj/nmn9ap12owDNHJ5xRUCWcEbl1Qhick72/xpgT0E45JwO+e1FV79HexuFjBLNGQAO/r+maAEivUeAzOkkSZG0uPvA9CAP5daTzN2pW+1so0EjcdDymKiuFNzcRTRrKIYXJXb8rnKlcqD6A/qacbZnKuoMKpGYlj7lDjIJ7fdFVoBc3DGcjGM5zVaZj/AGpZIPu4mdvwQAf+hVF/Z7yQyKZBAJRIrIg3bVYjgH1GD+Zp4humljuGMSSRIYwmcq+cbicdOgx9KLICwLmM3H2fcfMxnGDj16+uO1TVmw2a2N6soJk+0HbIWP3ZD/EB2z938BWkOlS1YCOaVIIXlkOERSzH0ApyoqAhV2gncR7moru2+1Q+Xv2/OrfXBBwfY4qcnJJPUnJoATPNRC4QyOhBBRlU57lulFxCLiLyySOQfy5/KoEsSkPlG4d1DbwxHzlsghie/QU1YBbe4xcixALNHHlnLdOeMj3HepBfW+yFy+FlUspPoOSf0pJLXzJXcSNH5qhZQoHzgZxz26n86jj0yCNoydzCE/ul6BF5+X3HP6D0o0An+0IzwBPmEyl1I/ugZz+o/Oozf24t2nL/ALpZDGGHO4jg4/X8jSmzgMcSMGIjBVTuIOD1Bx1FC2UCMxC5DZwhPyrn72B2zRoA24uktZhF5TEAF3K4wi5xk/ie1Nk3Pq8EXIEMbyt9fuj+Zp81nbXG3zoVfaMDdnp/WmC0aOTzIZz5hXYzSjflR0Hbp/U0aDLQcMSAQSOCB2pI41iUqucFi3JzyeTVI6bJsZRdybTL5w4wWbj7x7jjoK0DySfWkwEZgiF2ICgZJJxiqF5dJPps7QFwy7cZUqeWGCM9j61ZvLf7VavDuK7sc/Qg/wBKikslntmhmkZjI6vI+clsEHGfTimrAPnmSWGRraZSdxCFSDlhzii3vIrqEyplUDYy3H0P0NMSy2om6Ys6ziYsFxkgYxjsMcVTfSpJtOSxZ4ooYyuPLHMmCOT6HH64p6CL91Jb/Z2W4AeNztKgFtx9gOc9+PSm2wtoUQRSl/Pb5WZ95c49fYClktsywPbssPkltoC5HIwfxqtDo0cRjzcSkRh1AGBlG6g+57mhWsMtpcxPHHIrfLK+xOPvHOOPyNLHcxSsFRuW3ED1CnBI9s1XXTIl8nE04MAKxEEfIpBBA49D161DFDBp2pQRR+Yd9syIrMWICsDgeg5NFkBqVG8iLJHEwyZcgDscDJ/Sn1HLAJjG24q8TblIGe2D+hqQJEUIiqowoGAKGO0ZPYZpaGUOhU9GGDQIztJu4prJBEwaOCIB2/2jyfwAq61yvlxGMb2mx5ag4LZ5/Km/Ybc+UBHtWNNgVWIBX0I7imnTbdgNwcleI2DkGMeikdqrQCSGeO4EYx87L5gU9ucfzpk19HHZPc4O1WKgH+Ig4qcQIrRsq7fLXYuOw9KalpAjMyxjL5zk5HPXA7ZpXQERkij1FY8gzzJ8wz0Ve/60+O8hkgWZW/du+xT6nOP50v2O22BPs8e0NuxjvVS9tIlX/R4M3LHzIlDEKGGCTjoP/r09GBpUueKigfzIUk3BtwzkDFS1IEJnBWQoNxjyCB3IHIpYJ0uIEmjJKsMjIxVQ6e8Q3QzFpA7FfM6ANnI4+vX2q8i7I1QfwgCm7WAdVO7uAE8qJ1852CAA8rnv+Waud+lZpsp2mUNtCoHAlzkkMev1ojYDQUgKPmzx19aQuu4KSMnoKpQw3UbQF9uyNPLKhslunzfpRPBcTXsGGAt1O8kINwYds56H6U7IC/S1mfvBq+JonVS5MUuflYbR8v16n8K06TVgEeQRI0h6IC35Cqmn26QW4YIFeT5mx7849utT3EbTW0kakAsuBnpVLfNEkokikZjKS/lAn5OOn4U1sBo5qjNcyedKI+iERL7uf8BTYp50FpE/3plb5m+8MdCagVvskEUszMxCSTcrglyen4CmogawzgZ60tUp7mVUt0QYklB5AyAQAf61dGcc1LQBRQaBSAWiiloASiil7UAJSUtJQMKWiigBKWiimAUtJS0gCrEQ/diq9WYh+7FJiOO05sav0wPOIHtxXeWGPs8gB/hrgrbA1c44xP0/AV3umKBE2SfumuHB/Czet0KGo86lJg/wJ/KqtT3vGoTfRP8A0EVBXcjASikopgLRSUvvQAUU3I9aM56UwHUE1F58WxnEibEOGOeB9aezqq5ZlAA3ZJ7ev0pWAbJEJWiJJHlyCQAdyM4/nUtVJ7kfZd8LZZmVFPuzAf1qx5qGdo1I3Ab8e2cUWYD+9LUaSpJu2MGKNtYA9D6GkMqLGZCw2AZLe1FgHllGMkDJwM0ZqsSst7BghljRpgR0JPyqf1anS3UUUQkLZDNtULyWOcYFOwCm7jFyYSr5Xbltvyjdnbk++DU9U4YoLtob9PM+dFIBOAwBJXI74OcVbpMApskiRJudsDIGfcnAokkWNN7sABVWZ0umtQhyvngsOhG0Fjn8hQkBcNNqOUsVVlPRgxx3Gef0pEnR55IVzuj68YHboe/UfnRYZOKWomljjUs7AADJye1N+1w+UZN2AG2EEYIb0I65osxE1FN8xCzqGGYzhvalzkAjkHpikMKKO1LQAlFFIgYBtzbssSDjHHpQA6s5YJl1Dc8LH96XFwCMbNpGz1GD/OtGobqUw2k0q/eVCR9ccU0wJaU9eKaoZUUNywA3fXHNLnpzye1IBc0Zpm5QwPmD5vlAz3H9aC67mG4ZUZbnp9aLASA04VAs0bRxuG+WX7n+1T45UkLqpz5bbW9j/k07CJaO1J3pGdUxk4ycD3NADqhnheRo5IpPLmjJ2sRkEHqCPSlM4FwIdjEld24Dgc96lzRsBFaxNBAEdlZsknaMAZOcCpqhluEiZVbOW9Fz+J9BT967iu4bgMkZ5FMBxpaq3Vx5MkAzgOx3fQD/ABxTJdUt4lQ5LF84UDB469aOVgXaQ0BsgHpkZxSUgA9KarAkgHp1qG4vIreKRnYExrkqDz7ce9QQyLaRqLiQebId7k9AT/L0p2AuSQiSWJ2J/dksB2zjGf5/nT2ZUALHAJAGfWmtIsaksRwM471npJNdX5muIxDbWw4DP/FjqfoKaTYGpRUMd1DM+2Nwx2h/wNPjkWVA6HKsMg+tLYB/1waDyMEZB6g0UUgKV3GkEMBjUKVnQKB7nBH5fyq4OlMeJJGVmGShyvsafRfQBT0pBS0lAC0tJRQAUUUUAFFJRQMKWkooAWiiimAd6KKKQC1Zi/1YqtVqL/VLSYHFLhdXkI6Cdf5Cu+0w/MV9QRXAOSupzE/30J/Ku50uQeeAcjriuDB/aRvW2RUvf+P+ft93/wBBFVyeasXx/wCJjcfVf/QRVU16COcKhW3KyFhcT4JzsLAqP06VL2paYC0dqSlpAZ15FcSzxPEmfKkQxnPRs5LH2AGPxNLHb3USxpEQFt3LJub/AFwyeD6DBP44rQNJVcwFC0sHiC+fMJFBGIgvAVSdoJ74z6cmkTT5F0xoGZGuCoXcehVT8q/TA5+prQpRQ5MCpLBNeOJJj5BRxJEituw4OQzevpj3pRZMspkW5dXddsjBRlucjGenpVuilzAUYrGWKKWFZ9qSMxMw5lOSTj0GMnmpI7WeJIsXADRqFVVT5CoGORnOT1zmrVFHMBUW0aERCCUIFjETFlySM5yPfOfbmqF5ob3lhDavcgGDiJwDwM/ePq2OK2qKFJjKllLMxa3nhjjeCNB+7fcpHIGPT7vQ1bpMAdAMnr70tJu4FO6eSO7jdY1dVU7QxIG714B5x0/GkNm7eW0jFzhjKoH3s44HthcfSrvSinzAU7eCaNoCQFQCXemeF3HKj8KihtGQzW4jYRySFmlZs/IcfKO+e361o0lHMBQt7OUWCLJtWcOG5GVwrfKv0wB+dA02TezNdFm87z0Yp0fAySO/TAFX6KOZgZ/2CVbea1SULFIzP5mSXYt2P+PpTnW8aWCd4lKxsc28TD+6QGycZwe1XaPrRzAVbeSdr24WfC4jRkRTnaCWzk+uRVvNZ1r/AMf5dpGaV0eNwT90q2Rx2G01o9qTAr3ySSWEyRAl2XAA6+/6ZqwcZ+X7vb6UUGkAlVL8TyxxwwbNzNufcOqrzgfU4FW6UGmnYClK1y0cbQxSkRyBnWTh5PUUkFvcm+El0I38p9ySj0x90DtyeT3wKvUtPmAqLZvEsXlSrvjaRsuuQd5JPTuM0n9nxFpN8kjpKP3iMRhzjGT/AIdKuUlK7ApnT0CxMbibzIuFlyMquMYxjHTvT7BVje7RBhRNkD6otSXKu1swjUsTjgHkjPNLbIweeVk2ea+Qp6gAADP5U76CJ6ZPAJxGd7I0bblZcZBwR/Wn06pAq2ltJAW8194AKxnOTjJPJ9eatdqKQ073AztVjzC7JJIsrJtCqcA88H25NPl00yO374qrQ+Wxxl2Oc5J+tTyW5knVzJ8gxuTHXByOasVXNZAUjYFm8x52M3VXA+4e+B6cU/7I0cqPA6DClWEgznnOfrmrXeilzMBFzgZOT3OKiuH8uIkHbnv6DuamqndI81wkW0+WVyzduvSktwIIrES2m5sCaTa24jsDkCpbjTftXmhrl0SRlZlVRyRjGfbjpVteKdmq5mBALNPMjkdi8iEtuPckYpZ7SK4geFwQr5zg85Pep6WldgZl5BbxQyIjSCUQMNkZ6jBwT+NXLTH2KHC7R5a4HpxUc9vMXkaB0HmpscMOnGMg/TtVlECRqgPCgD8qbegDu1FFFSAUtJSikAU006mmmAtFIKWgAooooAKKKSgYUUUUwClpKUUAFLSUtIAqxET5YqvVmIfuxUNgcVcZGqXQ4yAhz9FrubD5Jx04NcLdf8hG468xIRXb2JJlT1IH8q4MJ8Ujet8KK19/yELn/f8A/ZRVY1YvTnUbrHaTH6Cq5HNekc4lFFMkj8xCu90z/EhwRTAk6UtUBZ3CSZjvZCD18z5iBVxFKLguzHuTihoBxqJncXESD7rh8/UAEf1pLkSG3k8r/WbTt5xzVNredpfMsw9uojcATc/McYwMn0IJppIDSFLVKygeNt7xCHMYVl37i7ZyWJ/z1q4elJgIZUEixl1Dt91SeT9BT6zJbeQ290jQJvcuxmYg8clcd+Bj05FIRPe29u8tv5iSRbwu7GGIG0v+GT7U+UDTzSNIqKzscKoJJPYVRjtZpIFt7ti4jBUy55lPZvw6/XFSpbzSwzJdPkyJ5fynjG3BOPUk5pWQDryTZZTshBYIQMHuRx/MVPjb8v8Ad4/KqS2BjhlhVxtkiUFj1LjPzH65H5U2QXhvEnaFSFRwiI2cOccsT2xn6UWQzQzRmsmKW7juUF4skbLJ80qnMToB2A7k+taiMHXcpyD3pNWAfmkzRTJGEcbPgnapOB1OKQh9QQXH2iS4UKQIZPLye52g/wBapNdmeS1aGco527l25Rw2AQPUrkGohdmzslVWLzS3MgJK5/jIyQO3Cj8RVcoGxRVFdQjEkxkaNIoIUaVt2drsfu+/Q0SX/lBg/l5ErorM+xSFUN19ecfhS5WMvZoqqt9AzwqW2maPzF3dhjPJ/wA9KYNTt/OdN2FCBlb++c4wo6npRZiLexPM8zYvmYxuxzinCqEl7IbO5cRmF4XVSGOSAcHJ/A9Knju1fUbm0Az5IUhgeuScj8OPzosxlig0VHNIIYJJWBIjUsQOpxSAq3V3LHeW8MQXBdPMJGchjjA9+p/CroqjbSpfT/aFBCQEx4PXzO/5A8H3q8KpiK5muFvo4ysXkuSAMkvgLkt6YzgY96tVm3jQmRnjMi3ygJFjPPOenQqe9aR60mMTNRR3Amt1ljVipbAB4yM4z9KjvjKtjN5K7pChCj69/wAKjtpCbiKOBT9jSEqr4xlhjA/LNCQizvf7YIwB5flFz9cgCpxWeLdllupIDskOF3t83QZ4B9zTYdQlWN3uonjBjDRjYeTj5h7HP6U7AadFRwyGSCKQjaXQMR6ZGak7VIC5pKz31Bkkn+UsEmVCOgROAWJ+p/SkvboFtkNztYKxXy8Eu/G1fp61XKwNIEAZJ4HWoLKSSWzjeXG9gW6ds8fpiqmpRzSQXACylvJAjMRPDfxZxT5557eNysRK7ECED5UPQ5p8ugF+lzSYpodTI0YPzKASPTNQA+ggGiqbXTNdyWqgqxyqMV4B25zTSuBboqj9peLyjLICm90dgPvYHB+vapbW5+0STIQoMbBThs4yM807MCzS5qmL5RZvcOMKHKgA/e+bAxUs0xjKoib5WGQuccepNKwFjNGajeQRxF34AHP+FRR3QczB0KGLGckHr0/H2p2YFijNZ8Gqxyso2kA7stngAHA+pqwl3G8vl4ZW37MEd9u7+VHKwLFLTVZXUMpyp5BHemyyrCm45JJwqjqx9KQDyQByce/pUFtM06GQrtVj8g7496S5Ja3CdPNYIeegPX9KWOZG8wr9xG2gjvimloA2RpjcBIpEXC7jlc/TvVhN2wbyC3cjpVWAnzbmRv7+PoFH/wCuo47yV7iHCjypd3b7uBkc+tOwGhTWYKpZjhQMk1HJLsZUVSztkj6DvVaW4WWaK1KkMz/vFPUAcgfjikkBagd5Ild12luceg7U17jbb+bsOT91e5PpSC6jyOvzOUBHc00kSXDMxwkI6npkjk/lTsBYzxnFR2yPHbqsjFn6kmmw3UUzBFPzbd2D6djVikxiUtFFIAooopALVmL/AFYqtVmL/VipYHFXiE6rKQekCnn8v611mmysRBnuqn9BXJ324ao4HQwjP0yP/rV0+lv/AKNbnuEWvPw2lWR0VfhRJe/8f1wfWQ1XNT3ZJvbj/roar5r0zmFpKOKKYC0UZooAKOAcZpKjaPdNFJ3jJP5gigCaijNFSMjuYzNbSxA43oVz9RiiBGjtoY3I3JGqnHsMVJ2qncTI91bWqyKXaUM6g87VBY/qB+dUkwLlHegVGY289ZRIwAG0x/wn3+tICSijNJmkAoJApaSloAKOaKhkmKNGAAd8gT6ZppCJSAccDjpx0+lRiGJWdhEgaThztHzfWnmijUZEbeBpEkMMZZBhTt6CnCOIIqeWmxfurtGB+FOzVY3TC6SLyTsZ9m8nvgngdxgdaFcRKLeAR+X5Mfl53bSoIz61KDgg8ZHAOOlRTXEcCguTljhVAJLH2ApY5UljDocqelGoDyiEtlFO4YbjqPeqEGPt1u8USRW7RypGoHJAIO78ccVfzVeG0WBlbzHcIuyNWxhF9PemmBZopueKASVG4YPepGARBIZAihiACQMZA6VFaJJFb+XJyVZsNnO4Ekj+ePwqaqkt4qapFbmaNVEbO6lgD6D+tNagXMnGMmlpoIIypBB6EGlpALR9aSloAWoZJXa7S2UhA6FmY9+2B71LTZIo5l2yorr1wRTTAZYH/QYVP3kXYf8AgJx/SrH1piKsaBUUKo6AU/NJgL1Ug8j0NACgABQAOgAxiiincQdKguNs9pcKhyQCPxHOKnNQSW7bzLA/ls33wRlX+o9fehATIwdFb+8M0yGHy2mc8tI+SfboBRChigjjJyUUDPrUlDAWmSxLKqhsjByCDgg06lpANWNERUCjavIBGajW0gXbtjAK9CP6+tTUop3YEH2SDLHylO7OQeRz147UnkOLkyo42lAhDDJ4z0/Op80tF2BHNCs8RjcsASDlTgjFQpYQxy7lJ25DBO2cYzVqii7GRiCEMrCJAyDCkDoKr3NsEt2kjcq6F5N55ySCP61bqjMTPOVY/IJRGqj25Y/0qk2ItW8fk20cY/gQD8hUV5bzT+WYJRGy5+fGcA+1WRS0r6gR+VugEUp8zgZJHX3pq20SuXVcZ7A8VPmkpXAZ5aqWIGNxyfrSeTHtQBQAh3LjjBqTFFAEcsCyMrEsrL0KnHHpTWto2A6gg7twPOampad2BVSxjSMoGbGcg9xzmnSWkUpbeGw4+YbuDU9FF2Mgis4oJA6ZB27Tk9ff61YpKKAClpKKQC0optOoAKsxf6sVWqzF/qxzUMDjNRwNTUE4zbkfU1v6WcWUH+7/AFrB1MZ1KEkdYzx+Fa+lyAWMQJ6ZH6152H/jSR01PgRcmO6eQ9cuf51HTn5die5z+dMr1EcoYpaTvS0AFJnilNJTAM1DA7u9xu6LLtUe21f6k1NR2pDFqjeyzq+yFmVliaUBQCXIIAX6c5NXe9Ub1BcTxQbWEow0bjI2Z4LZHoB09SKcdwGeYZb14pIpRcCUeUCDsWPg7gRx6579BU0sEizNJboMpGdmeNzFwWyfUhcfjV098ZxnpRRzAVYLl3vJElR4UZU8lZAMtydx4/Diobi6ke2sij+VJcSqvB6dc/hxV5nWMbmOBkcn8qgt4ka1MMiq6rI4IYZHDk0aAVDe3DiRow20OJgQnSEnAHuTgn6ZqQXlwJE8y2mC+axcKmcRkfJ9TnGe4wa0OfWormcW1tLMQSI0L4+gzTuBBY3VxKxhu4DFOqbmPZvmxx7YK/nV2s9Inhv7UzSb53jkVz2HAOAPQECr1KQEV4XW0kKbt3GSgywGRkj3xmqoWMSC4giZbeNkwApywBOWx1OAfqea0KMknOeaEwKkFxI11KsqGNGVWgDcFgMhvx6celWN2e+acfem4xSYC5qhehfN8w3DJJDGfJRTg7jxn39Me5q9SbV3Biqlh0YjkfShOwFaTz471ZxAZf3GxQhHyuSCc56A9M1LbRNDbqjsGflnYdCxOTj25qXtRQ3cQVlzPeLdLJEzE+W8jxYyNoICqB6nk5rUFJQnYDOe7vcTrHbyeZ5waJSvAhGDkn1ODx1yRU929wZZUtw/zwHyzjhTnkn3xirfagU7gVPtoZrXYWWEnEsjDGDsOBz3zVbTFjuZXvJ41M5SOP8AeRgMcAkn8T/KtU89elIUQyCQopkAwGxzj60cwx30GBSiko71IC96Wm0tAC0H60lFACg08VGOtPoAWlpKKAFooooEFFJS0AFFFB60AGKWkFFAC0dqTvTqACkoooAKj+zReeZguHPXng8Yz9cVJS0AJS0lLQAUUUUxhRS0lABS0lLSEJRRR3oGFFFFABS0lLTAKWkoFAC1YiP7sVXqzF/qxUAcZqoJv7cjrtP8q19JINmnGcM3b3rL1Vtt7aO3ryfwq/pDYsvo7f0rzqP+8M6Z/wANF4nPI70lIv3R9KK9RHKFLSUUwFpCeKTcucblz6Z5paACjmm55qsL7ej7IyW3KsYJ/wBZuyAR+R/Dmiwy3Tqr28rTQh2Kk7mG5ejYJGR9cVNnikA7NJUH2n/SfK8tiM435GN20tjH0FRLqCSSIEX5WhMpYnoQAdv1waOVgXHVZIyjqGVhggjIIqKAorPDGgVIgvT1OT/n61WTUUexWf75MYdhFyFB/wA9OtO2PZmZ4YTIXn3OExl12gZGfcU7CLvekYB1KsAVIwQe4qld3jRaat0vyblRjxu2g4/Prig6nEgj84GJzJ5ciMfuELuJ+mMfmBRysZPBbwQljEhDfdLMSTj0ye1LczNBbSyqhcopbaO+KrTXshsoLq3Q/PIitG4wVBbaQfQjNTTXawvdM+BDbIGdycc4Jx+Q/UUWYFkFWUMjBkYAqw6EGiq5uoIfkbEYWDz2zwETjr6df0NT54B9Rmk1YANRGVfP8nnds3g9sZA/qKkzWfPKy38oVgrLbZLsMhRuJJ/8dFCVwLXmn7V5QA2iMuT75AH9alzWRdXk1vFI6oDdPFD8o/hXBLt9Bk/pVj7cI5o4JCGcRGSQggnrhQMcFjkdKrlEXx6VE0pF3FCo4ZWZj6AdP1NVpJ/NiRpfMt0juAlwA3KjHqO3K1DZ3m+RZpXAWR2haVuFwgYjH+8eaFEDSdxGhcg4XrgU+qsF7FcJbkf8vDOEHsuef0/Wq0F7cuI1YRhpZgADztTcR2+nH40uVjNOjNZv9qhpJEXAJmSOPd2Q9XJ9OcCpoNSt7ibYjAlpXjT1O0ZJx6UuVgXgeKQmiq17fQ2cQ8yQI7giMlSQSP8AIpAWqSqMd+cXLTMhS3jjLlB/EQd2PbNWGuYluxaknzTjtwMgkc++D+VPlYE1GarWd2l7E8sY+RX2g5yDVjNKwDs0tU4dQhlu2twCrgZXP8S45P0qWG5SfbtB2uu9GzkOucZp8rAn704VH1pJbiO3QNI2AegAJJpCJuaWqWyCW7lTzZzKgDHEhAXPQDHFXBTaGOpKhluFimWNhx5bSE+gXFPiZnhjdl2sygkelFhDqWkpaQwooo49efSgQZpCad14qvaTG4h83GAxO36Z4NAyfmjnNHao5ZhE0SgbmkfaAPTGSfwoES0VHLMsUMshOfLUkj8OlOjLGNS4wxA3AdjTsA+iiikAUUUUALRRxScUwFooooGFFFFAgpKKKAClpKWgAooooGFLRRQAtWYv9UOarVZi/wBUKkSOP1cfv7Ukf8tAPqCKn0t9ts4PaQj9BUOtKW8nB4Ei/rxUul/6mZT2k5/KvMp/7wdb/hmmD8oxS01PuAU7rXqo5BRRSUUwIja2zTCZraIyg58woC351Nk0lFAxrcAn2qjYW8c1liZFdS64BH91FA/XNXzzxTYYlghWKPO1emTyaL6AOwAAFAVQMAAYAFHakNKKkCnGoOpBj/C8pH4pHg/lkVZNvDsVPJj2KchdvAPrSiGMTtOF/eFdpOe1SVTYDWijeNo2QbG+8uODSTSNHEXWNpMEfIvUjPOPwp9FK4FOS3kuNPhjTAxjiQEcDp+PQ/hVzy4xK8qxqHfG5sckDpmjNLRdgQ3MLTRBAQMyIzH2DAn+VLJZ28k5meIM565JwcdMjoampKLsCkNJsAQfsytgY+Yk5HYHJ5AxwDwKsQw+RCsau7KowN7ZIHYVJ3zS5ouwGmopYIpynmpu2HcP89/pUhPPNHekAvXORnPWolt4I2RkgiUoSVKoBtJ61LRTuwEGByABnk+9Dqsi7XVWXjhhkUUtK4FK4WC3lFwiKrrKjysByQTtJ/WrD2luRIjW8eHfc4xjLDuaivLV7jPlSrGWQxyBk3BlP8iDyDVknmqb0AVlSSIxuitGRgoQMY9MVQ1KRLdrV4408zzlZmCgYReGz7YOKviq93ZrebcyOhXIO3HzKeqnP0H5UJ9wLJyGx6Gjg9gfqKTOST680tSBHJbQykGSNWwNo+npVCC2VNWLKSEVSSCSSSMAfkGNadV/KZb8yBQY2Q5OejccVSbAZboq6hdiJQkeyMlVGBvO7Jx64xVrijAGcAc9aXNJsRA9lbvIJNm18Ab0OCQO2fTmmR6bBA7PbtNBu6pG/wAo+gOcfhVrNOouxgAOlZeuK6WFxMsgG6LYE25J5zwew9a1KrXkDTMq+WHjdCjZP3ckc4+gpxeoEapc2/2xliDzSMZFkDDB44AHtTQL0W00UgdySHQ5+bZkblz69fzrRpafMBnC3kdbsIjrG8YSHzT8w7kfTNTSTTt5Oy2mWMON443EY6fTNW6KLiKNlLcPdXKTqyMh+4WyMEnBX2xj8av5GCfSoNjG9aXGFEYQe/JNSuu+N0/vKR+YpMBwIbBBBBqg8pkktZN3lNIpy2eOCPl/U1YBMb29umM7eT6AcUlvGr2cauoYDswz3oWgCXjuxEMchjLxuQwx1A4H61Vsr5FtcMNqwxr1GC/XoPwrReJJV2uiso7EZo8tCwYqu5RhTjkfSndWAge9QRh0Bk+TedpHyr60wOgu5bmRsRwwqAfY/MT/ACqZrO2LFzCgY9SBjNI1rDLIHeMEgY56H8KV0Ay7EsrwJGE8uRtz7upA5/wqRLtJZ3hUNlQTu7HBwf1qbA9OnT2qkY0/tVTEm1ghaZh0Ofuj69TT0YF8dKWm0Mu5Sp6EYOKgCs2oQq0gbIVV3Bsfe69PyNWQwbp1PaqklgjLNt4eRAgJ5CgdgPSmS2UxRzDclJXQqzEffPY+3px2q7IC6kscjMqurFThsHODTtw3bcjPpWfbW93FIxbyFDBQfLBwoHYD8etSRo/22U7GRHX5iezdOPbHNFgLayozFVdWKnBAPSn1m6bGVBMn+uj/AHLgDAGP85z71oAjOO/Wk1YB1FJmlpAJRRSUAFKKSloAWiiigYtLSUUhC1Zi/wBUKrVai/1S0mBx+u8RIRydy0/TX3Cck8kgmma5/wAehPptNNsXImnAwQea8xaYg61/DNlfuL9KUU1PuL9KdXqo5Rc8UUfSkJpiClqsHvN3MNuyk9RIQfyxVjJoAXNJmkzzVCOSaZpJSZDCZGVFQf3fl/Inn8KLXC5edgilmOFAyT7U2Au0KtIAGYZIA6Z6D8sVUuBcSKkRLFsxBtvRhkbz/OlkaZZZZSJBsfIxypj4zj36/lT5QuXJPM2/u9u7I6jIp/eqzXIaXZCDKNpbKng4I6H8ar24ma1ix5mVkDMpPPXO3Pt3pcoXNGiqJaVRJGvmPIH8zOONvHAP5iiSa4QTSiByWXMY7KBnO70PejlC5fopMg8g5B5FNkkWJC7nCjrSsMkoqtBINjyGYMkj5j56DGMD8asUmAUUyZmWJmQZYAkD1NU1vJZkbah2FcJIinqDg/h0ppXFcunrUM7OseI8CRiFXPvTPJkkhiDFhsm3/Mfm2c4H1pFilRIwNrGNyVDHqvPf2z+lFgLLEgHaAT2zS1Uie4ASNlJcOfMfGF257fhiohNNEN1wzKPO+dtuF25IAHt0p8oXNCiqa3ch48k58xQdwxhTjB+vP6VbpWGLmoY5TJNMAVKIQvB74yf6Un2gfa1gCE5zlx0U4z/n8KrwyR26/wCpIWSRl3ov8W/HP+NOwi/mgMCMjpVWS5dUk2R72ib51zjjGePw/lT3lECHYm6NBknOOD0x70coXJ80ZqHzwGbI4EwiXHc8f407zkwxPQPsz70uVjuSU7NU/t0X2owYfcCFDY4JOf5YqWKeOYsqE5Q85GPxHqKHFiuTUlFR3EvkwPJjJUcD1NCAlB79aXI4569Kgt0EFukZb5lGWye55/nTZin2qJnbCRBmPuTwB/OiwFsU6o4pFlTehOMkcjGMVJSGLSUhYBgCQCeg9adQAUtJR70AFLTVdWGVYMPUGqDyfabllRiYv9T8jdT1Y/h0qkriuXnijlxvUHHQ04AKAAMClHAAoJCjJPSkAtJmk3qSMEcjI+lLnNIBpcbgpPJ5ApR1pPLUyiTHzBdv4U6gBaMAc+tJTPMJnKD7qjk+/p+VMCWikpaQBQKjnL+UfL+9kflkZ/SpB0oAWk60tJQBBDE63FxK+B5rDAHYAAVYpKWmAUUUtABSUtNoAWlpBRmgBaKKKBhS0lO7UgCrMX+qFVqsxf6sUgOR1wf6C5PQBTTNPwJJ1GeEGM/Wpda50+b/AHB/SoNOYNPITwTFn9RXmNf7Qjpj/DZtL9xfpS01PuLn0p1eqjlCilpKYBRRRQAyV/LRn/ugn8qjsU8vT7dO/lgn8eT/ADp80YmieMkgMpXI6jNPHAAHAAwPpRfQBcU08c+nenUjKGUg9CMUgIwxeWB2XBKtx6AgH+gqY1CsT71Z3DBAcYXGcjHNSY5oYDqjllCbVKsxc4Cjvxz+FSVDLG5ljljwWTI2scBgRg/TsaEMLUn7MqHrGTGT9On6YqU4PWmxxmNWyfmZixx7/wD6qdQ9wGLDEkhkWJFc9WCjNSZptKKQCmo7UMtrGHXa5BLD0JJP9akpeKfQApMUtJSAaaTNOIpMUAGcjmlFJijmgCCFFEgbHzspZj9TSz7W2pnB3ocZ96lSNY87R165NI0aOysyAspyCR0p3AVUQSPIFwz43H1x0/nSCCIy+YVyxx3446cU6lBouBE1pES7DcrOd25W6H1Hoar3kCwWjtGz5yoVc8Akgbvrir4qKeHzowu7HOaaeorDDZojjB4Dc57jGAKlWMCYyYxlAn5HNPpKTYWDFQ3MTyogjKgq4b5s44qejFCGVTaHe7CZsyAbiR1I6H/61StAfMEqbBLjG9lzU4FLTuxWGRR+XHtyTzkk9yetSUlLSGVMXhuQ7pB5YyFAY5Hv05q3mikobuFhSwVSScADJrPZJp3EwJ3jnyy2BtPQf596t3JAt2yGYcZCjJNOhUgFm++3J9vQU07CZCIZBgfwlTuGfvE1EtnLHDDHCUTbEylschj3FX6WnzsLFGRL/wAgKn2cnABQkgEf73XmpVgkay8qQjcUK+wzVmilzBYrC3kUoyyASBdrErxj2HtUcZuI4kQxnKuN77gd3PJFXaKOYLC0UUUgK08pSblmVQmVwudx7iooJ2T/AFyiMeWZWLdck/54q9Ve7Ki2kcoHZVO3jviqTWwWGz3gjt98YBcpuUMeB6ZpEuZGmXftSMR7mLdSeg+g60WdvGtpFn5mwGLHucVM0EbyK7ICy/dJ7UaBYLe489S4GF3ELn0HGamFMSNUXCjAzmnVLAdRSA0vakAd6KKKADNLSUUwFpKKKACikpe1AB0pRSUUAOpaSikMWrUX+rFVe1Wov9UOKQHK6qN1jMO3l/0qhYP+/Q/3ogD+QrS1MZtJR/sf0rI04jzoBnIMf9K8yp/HidMPgZ0q/cX6Clpq/cX6ClzXqo5haKTNFMQtFJRQAUUUUgCiikoGLniiiiiwC0tJRQAtJS0lIApaYDS0wHUtNHSloAWikopALSUUUwEIpKWkxQAUUYoxSGFFLQBQIKdSGgUAFFLjiigBaKKWmAoopKM0ALS02lzxQAUtJSg0AFA9KO1J3pAOpabS0ALRSUUALRSUtABRSUtAAaZIgljZCSMjqKfRQAiIERUHRQBT6SjPNAhaKTNLQMTvS0hpKAH0UgozQIWiko7UwFoNFFIBKXtTeaXPFAxc0ZpKUUALS0lLQAtWYv8AViq1WYh+6FIDmb/m3cEfwf0rF044kteeox1rcvRmJv8Ad/pWFp+d9mfcjp9a8yr/ABonVT+BnUL90fSlpq/dH0p1eojlCjvRR3pgFFFFABRSUUALSd6KKAFoNFFABRRRQAuaSiigBBTqbQTQAopc0wZpwoAdSUUUALRSUUALRTaWgBcUlLSUwFxxS0lFIBcUUUUWAXFFFFAC0hNFGaYC0d6SjvSAWlpO9FAAetKKSjNIB1IOtHagdKAHUUlLQAUUUGgAooooAKKKKAClpKKAFpKWkNAC5paQUUALTRS5ooAWlpKKAClpKWmAtJRS0gEpKWkoAKUUlOFABS0lLTELVqL/AFQqrVmL/VjmpYHO3YzE3+6P5VgacMTW3szf1roLj7h+g/lXP6aT9oiHpI/8jXnVf4sTqp/CzqB0opB09KWvSRzBS0lFMBaKTNLmgBKKWkNABmiiigBaKSigBaWm0UALRRRQAGkxS0UAFLSd6KBi0UUUCCiikoAWikpaYC0lHajNIApaSjNADhS02lBoAdSUvaimAUlLSUgClpKWgApRSUtAC0lLQaAEpaKKTAKUUlLTAWkpaKQCUUtFMBKWiikAlLmijFAC0jUlLQAtFJmigApaBS0AFFFFMQUtJS0DCiiigANJS9qKQCYp1FLQAlLRRTAUVYi/1YqvVmIHylpAc9P93HsP5Vz+mf8AH8R6M/8AKt+b7vXsP5Vg6bxqMg7hmrzqi/eROiHws6alpKWvSRziUtFJQAtFJRQAtFJ0ooAM0tJRQAtJRRQADmlpop1ABRRRQAtFJSUwFpabS0gFzRSUZoGLSUUUxBmiiigBc0UlFAC0UlFADgaXNMpc0hj80uaYKWgQ7NGeaSigBaKSjvQAtLSUtAC5opKKAHZozTaKAHUUlLSAd2pDSUc0wFoopKAFpabS0ALS02lpAFGKKKADFKKSlFAC0UlHamAtFFFAC0UlLQIWkoooAMUtFFABS0lLQAUUUtIYCrUX+rFVatRf6oUCObm6fgOKw9O/5C1x7E1uTdPqB/KsWwGNZuVI5zn+VcM178Toh8LOj70tJ3orvMBaKKKACkoooAKKKKAEpaSigBaKSigApaSlzQAUtJSd6AAnHU4FUo9Vs5bhIFlPmOcLlCAT6Zqt4hvTZ6W204aT5R/WuEtp5Idsm5jznJNS5WM51FF2PUQaWqtjdC8sY5x1YfNj1/zzVnPFUXcWikyKbHNFKW8t1bacHB6UDH0UmaWgAoozSUALRSUUDFpabRQA6ikooAdSjpTaXvQA6ikpaAFopKWgQtLSUtAC96KSloAKKKKACijvRQAtFFFAC0UlFABS0lLQAUtJRQAtFFFIApaKSgBaKKKYBS0lLQAUtJQKAFpaSlzQIKO1FFABS0lFAC0tNpaAFq1F/qhVWrMR/dikByNtqFtqVqs9rIGBAyO6nHeqFj/yHLn6D+YrzrTtWudMn823kIPdT0b613Ph29XUb1rtV2b0GV9CGANcrj76N1omdd3opO9LXWYhS0lFAC0UlFABRRRQAUUlLQAUmaTNFAC0tNooAdSUmaSgDF8T2z3FgrJj5Cc59xx+uK4aGRo4wSvycg/jXqMkayxMjjKsMEVwep6TLYTyxkFo3+aNh0wDmsaie5z14N6o2/Cl4DC9pkfLkr/n6fyq9qfiC204bF/ez/3B0H1rh4L+WzAET7GAOHHaq+95ZOAWdzz3zUuo0rI7MLS5o3kaV9r+oXrEGcxxnsvSt3w017JZtHCFiQH5p3TcWPtUOi+FwVW4v+Sfux+ldXHHHFGqIoVRwAKuEXuy6s1a0QgR449skzyt/efGf0p9NPsD9TQqkZyxOe3pWpgOozSUlADs4ozTe9FADqM02igB2aM0ylFAD8807NMpR0oGSUU2igQ7NOzUdLTAdmlBplKKQiSlpmaUGgBaKbmk70DH0ZptJQBJRTaBRYQ6jNJTT0oAfmlpg9KBQA+img0d6AH0tM5p1AC0tJSUALmlplFAD6KbzRmkO4+gU2nUwFopKWgBaKKKBBRRRQAUUUUALVqI/uxzVWrUX+qFAHzaOCK7zwOfkb2OP/HhXBkccV3ngPlZPZwKwWrRs9md1k0UlFbmQuaSkxznJGKU0ALkUU0cDFLQAtJRRQAtFJS0AJSUtJ3oAWkopKBi0UlLQAVk+ILqK209t6I8jfcVux9a1a4DxNf/AG3UTEjAonyqM96znKyNKcOd2Mbc88u1V3EngAV2/h7QEtIlublcykZCn+GqHhrRz5guZV+UHPI6muxHAqKcOrNKs7e7EKco4ptOFbnMLSUppKAEope1FACUlLRQAlFLSUAFGKKWgBaWkp1AC0UClpgJS0UtACUuKKXtSEJTu1HagHigBDRS96KAEopcc5pe9MBB0opaKQBSUtFACUopaKAEo70tLQAlOpKWgAwfWlope9ADe9FLRigA7UUuM0YoABTqaKWgBaKKKYwooopALS0lFAhaKKKACrUX+qFVasxZ8sUAfN4rvPAfIm/66L/I1wmCOtd14B/5eP8AfX+TVjDc2lsd32pKQGnVsZCUlLSUAFFJRQAtGaKTNAC0tNzRmgBaSkzS5oAWjtSUUAFFJVG91W3s2CE75D1UHpSk0ldlwhKbsie/nNvp9xKo+ZUOK88tbZnuw84AUNzg5rorvV55xjhVzwuOlZrSHczDILdea4q1dN6Hp0MHJLU6+yubeVEhiwrKvEZPP/16uVwUMzpKCrEEHOQea7LTr37bahyQZF4fHr61tRrKehz4rCul7y2LlKKQGlroOEWikooAWkozRQAUUUlAxaSko5oELS02lFACinCmiloGOpaaKWgQ6lptLQAUooFFAh3aiiigApaSloGFFJRnmgQtFFFABRSd6WgBaKSloAWikpaAFFFFFABS0lFADqKSloAWikpaBiUtBpKAFooooAWiiigApaSigBaWkooELVmL/Viq1WYv9WKAPnE9a7rwF924I/56KP8Ax1q4cjNdz4CH7i4/66j/ANANYw3NpbHbClpop1bGQUUUlAB3ooptADs0hNJR2oAKWkpM0ALS000UAOzSZpCfSoLmcQQFs4Pb2pN2VxxTk7Ip6rqn2NCsTAyd/auZkmMrmVh8xNLd3DTykHoDn/69R7eK8ytVc3bofQYXDxpRv1Hb9zbiue59qjZ8k55NJJwcCjysRB2YZJ+7WB16IazFeQOgrU0K9aK9QFvlf5WBP+elZZ56/SrB2xeUY2G7qfbmtKUuWVzGvBTg4s7ulzVWxmaeyikc5YjmrNesndXPmpKzsOzRTc0ZpiHUmaTNGaAFopuaXNAC0ZpKSgBaUGm0UAPzS02loGPozTaWgQ/NFNzSg0AOpaTNGaAFoFFVb+cxW2Fz5kh2Lt6896ALEUqSglMkAkZx1xUmaihjEUSxr0UYp9AhaWm0tAxaM0lFMQtANFJSAWlpKKAFpc0lFADqKYWVcbiB25p2aAHUUneloAKWkpaAFopKKBi0UUUCFooooAKKKKAClpKWgAooooAWrUX+rFVc1ai/1YoYHzlyK7zwH/x7TsR1m/8AZa4Qc13vgXixl95m/wDQRWMNzWex2INLTRTq2MxaQ0ZooASkpT7UlABmiikNABSUUd6ACkzRSGgAziuc1e9819qt8uSvB7Ctm+uPs9nJIPvYwufU1yMzliozkkZrkxNSysj0cBR5pczGrkvkA4FPJIIPHqc0sKhjtAyT/KmTODI2CCM4H8q4LHs3u7DD8zEmgjPJNPhXOSegFM9BnPakUPSHdGzHOFGelRA5arm/bbrHtABOSfaqYXDjHNPZohNtO512ivnTVHdWINaIbiszRxts3/66dfwFaFexD4UfM1vjZLmlpooJ4qiB2eKYWppOaTNADixo3c80w1mlbldQmaCQsFAykhyDnt7UxGvu96XNUIbpZZDHyko6xN94f4j3FW1figCWik70tIYtLSUtAC06miloAUmmGZVba3y+56VS1qRYtKmdo2fA6L1HvXJRagkr7Vm2JtDfvHP5VnOfKaU4xk7NnfZNG6uNjuZUx5VwQD6Px/OrMerXqf8ALQuPcZqFiI9To+qS3TOqBNVB+/1FnJ+WAbV/3j1rnbrxJdRJlXCn3Aqlp/iC7RGRZMgHIyBn8aftokPCyvY7vNLmuQ/4SO/x/Bg98das2GrahcXsashaIn5iq8UKsmJ4ZpXudPS00dKWtkcwtJmikNMYuaTNJSZqQJAaWoklUzNEPvBcmpRTEFLUfmjz/Kwd2M57UrybCoxkscCgAljEoAJIwc8U8cDFMeQIU4zuOPpSk+lFwH8UZqs84jkCkHnq3pUwNIdh+admoiwAye1RQTPJu3Y4PGOwoCxazQKrrcbpQoHyn+KrApgLS0lLQIKKKTvQAtLSUUALRSUtAC0UlLQAtWov9UvNVasxH92KGB85kZwR1rv/AAL/AMeEhI/5av8AyWuA6dK9C8D86YzDjMj/APstZQ3NZ7HV8ZxSg02nVqZi0lFFABSGlpKACkoooAKSiigBKQ07FJzQBja9Ji3jXtuyf8/jXOp8zM3tiug11CyoO5RsfhiuZV+p9a83E/Ge7gF+6LQbyoHK/ebhc1XHUHjnmntIDGFHpTV6ZPc4rnbO2KsSjHl/U800Y34pxyJFT/Z3fhSxcOD+dAD5hggls8YBFQZwykfjU05HmNkYwelQupByeR60dRL4TqtJ/wCPHPq5rQFZuiFjpcbMMbiSPcVpLXsQ+FHzNb42PpCaKaetUQMkDMhCuUP94dRTAk2P9eSfdBUtLjmgCHbNj/Wj/vgVXsgzG4lJB3SkZx1xxVyd/JtpZf7iFqrQTW9tZQxtKC5QMVXliTz0FACz28c4wwIYcqynBU+xqOG5kjmEFyRvzhJOm/8A+vSma6myIYhCp/5aTdfwX/GiGySOTzWLSTHq7nJ/D0piNBTkU4VGtPFIY6lpKWgY6lptLQIZKgliZGAwwwa8xvbQ6dqT28vMatkEddv/ANavUa5LxjpZdF1CNCdg2yY6getZzV0ZVk+W6OTd1jb93I2D0x2o+0THnzCc9topsUPnxZUjcDyScULFK0hTHI6k9B9axsjmWJqrRMXzJXJVnxgelSQzyRAjzCR6dqIrfzDtUEsPvHOB+ZqVIeWGYwf7xb9BRZFPE1ZdRkguJJy4IyeBt7D0+ld/4f082lirPvDyYJDnkD6Vk+HtFDsLqXa6qflOO49PpXXIuBWkI9TelzWvJjhTqQUtbFhQaWmmgYxmCIzHoozVS0JHnM/U/Oc/Spbo5jSIHBkYD8OpqC5JSdIh1mwv4DrSGSWQYzySN95gCaviq0H+ulx2IH6VOx2ox9BQBXTm53+ucU9/mu4x/dUmkVNjw/QiljO66mbsMKKAEmP72Ee5NS1FLzdx+yk06VgkLMTjAoGR7fNhkJ/iOR/SpYm3Qq3tSQlDGoRlPHY0Wo/dFfQkUCCY4ix/eOKhBBnaIenP0qeUZeNfcmnbRnOBn1oGRgfv1A7L0q0Kqr/x8t7KBVlTQJjqWkpaYhetJRRQAUUCloASlzSUuKAFpaSloAKtRAeUtVcVai/1QoA+c69D8D4/sfPq7n9VrzzFei+Cf+QMvH8T/wDoQrKG5rPY6cU6mjpThWpmFFFFABSUvek4oAKSlopAJRRSUwCilpKAM7Voy9uGBxtOD9DxXIzwvE+CpHbFd1NGJYmQjIIwa5HUIGik2nJ2N3/Q1w4qF9T1svq290zwj4yB0qUZBpyMQD16EVDlg2T1IriPV3JicszHj5QB+FCtgg5HPUVFJIWCgdhSBSVzmmFizNIDtbIJ6YqNpQyhRn6571EWUIQFBOeuau6VprXl0pk/1SfM+P0H1q6cXKWhjWnGnTbZ1kEXk20UQ6IgX9KmApBxj2p4r1lsfNt3dwpppxph60xCdqeKZTxQAOiyxsjgFWGCD3pqRJCm2JFRR2UYp9L2pgRHrSU9qbQA5aeKjHFPFAD/AK0tNFOpALSim0tADqRlV1KsAVIwQR1ozSikBxmqeG5rLfJp6+ZAxy0OOVHt7CsModnmAkMOor1LrVC60Wwu5TLLAN7DDFSRuHvis3Dsc9SgnqjzyG4kuI/IhXG35iEXLH866jR/D+8x3NwrKf7pP9O1bFl4fsbKUyRI27ORuOcVp4x0ojC24U6KjqxscaxoEUAKBwAOlSDikpa0OgWkpaO9MkKQ0tIaBorSfNeRD+6pb+lTFQxUkAkdDjpUfln7W0h+7sCipqQyKDPmzH/a/pT5v9WB/eYCmQZ3zZ/v0sh3TxKD0yxFAiSXjy29GqO15jZ/77k/rT7hXe3cRj58cfWliTZEq+gAoGiNv+Psey06fmLB6EgUvl/vzJnqMY9KSRWYpjoDk0DHJGgxhR+VEXEko/2s1ItNRCJJGI6kUCYhObkD0Wnmmqree7EYGAAaeelAEC/8fMn4VOKgQf6TJ9BU/wBKAY8UtNBpaBC0ZpKKYC9qO1JS0AFLSCloAWiiimAtWos+WKq1Zi/1QpAfO5XAFeieCh/xJEPrv/8AQ68/wDXofg7/AJA0f0b/ANDNY0zWex0QpaQe9LWxmFFLSdqACiiigBKWk4ooADSUppKAFpKKKAA1nalYLcxMyjEgHBx19jWhQRUyipKzKhNwd0cOYmhnKOCrDseh/GoJA0pxjKjpXcyRIykMikHqCM1mT6HayndFvgf1jPH5dK454X+U9SnmFtJHLEYPSg5A9K3F8ONuJe8kIz2AFXbXRLaD5iC8h4LNzWaw0uptLMIW0OZs7O4uZMRRsxz17D8a7SztUs7VIYxwOpPUnuTRbWkVpEscY4Gee9T12UqSgjzMRiHVfkLT80wU+tjmAmo6cabmgBBTxTM08YoAdRSUd6AGmm0rGm96AHiniowafQA4GlptO6UAOFFJS0AANPBplOBoAkFOpi08UAKKDiikJ5oAKO9GaO9IB1FFFUIKSlpKAENFFIKkY4Cl2jOcDOMZpBTqAFooooEJSUpo70DFFOzTQKfQAGkNLSZoAj8tRK0gzuYAHmnUtFAxRTqbS5pki0UUdTQAcUCiloAKWkpaAFopKWmAtWYv9UKq1ai/1YoA+ejXong4/wDEkjz3U/8AoTV50ea9H8ILjQoc/wB3/wBmasaZrM3xTqaKWtTMWikpaACikooAKKKKACkpaSgBO1FFFABRR2pKAEPSoz6CnmmHrQAU5aZSg0AOzRmm5ooAkFLTVpaAA9KZTjTDQAU4dKbmlHSgB9FJmigBGpmKf1NJQAi1LTBin0ALS0gxS0AOpe1IKDQAU4dabSjpQBKKcKYtOFADqQmlHSkoAKWkzRQA8UUUtFxCUhpaQ0xjaUUUVIDu1LSCloAWlpKKBCUlKaTqKBjxS0go3fjTEOpCRTdx7UhPrQMM0bqbzRSAeDTqYKfTELS0lKDQAuKWkpc0wCiikpAOopOKWmAVbi/1YqqKsxH92KQHz4RnkV6L4SB/sGA+qj+bV51yOlekeFht0K3yMZRTj8z/AFrKmbVNjbFLTRS5rUyFopM0ZoAKKTNGaAFoozSZoAWkopKLgLSd6O1JmkAppKM0GmAlRtTzTWoAbS5pKSgBc0tNpaAJAaWmijNACk02gnApmTQA6lFMzTxQA6g0UUAHSikzzRQA6lzTPpSigB4pRTadQA4UUCg9KACnCmijNAEqmnioxTwaAHZpDRQaAEpabSikBKKPpTRS0ALSGlpD0pgJRRRSAcKWkozTAd3opu6kJosIUmk3UlJRYY4E0tNFPpgFJS0UgG0UtFIYCpKaKdTQmFLzSdqKZI4GlzTaWgBaKSlpDFooopgBqeMnyxzVc1Yi/wBWKQHz/njn0r0vw5kaHa/9ck/lXmO7v6CvT9BG3RbUf9Mk/wDQRWNI1qGsOlLmmrR2rYzHe1FNooAWikzRn8KAFNGabmjNADs0lGeKbmgBxpKTPFJmgBaKSkoAdTDS9qaelACE0lBpKAFoFJSigB4NFJ3ooADTaCaTNAC04VHThQBJmlplLQAtFFFAC0opop1ADqWm04UALS0lFAC0tNpaQEg6U4daaMYpRTAfmim0Z55oAWlzTaWgCQUtMBp1ADqSkpGoAM0hNJRQA4GlzTRTqACilpKYCUtIaKAFFPpopaAFoNFFIQlFJS0DHCnU0U6mJi0lFFAhaUUlKKAFopKWkAtFJRQMKsxZ8sVVqzF/qxQB88vwDn0r1bRht0m3HpGn/oIryqTGxs/3f6V6vpQxpcI9EX/0EVjSNqhfFFNFGa2MhSaKbmloAO1LxTc0UALmkozSZoAWikozQAUUUmaAFzRSUUAFIaWkNADKTmhjSfWgBcmlFNp1ADqKSigANNoJptAC04UzOKcKAH0tNzSigBe9Lmm0vegB1LTaUUAOpwptKKAH5opBS0AJS96SgUASg07IqMHmlBoAkzSU3NGaAHUA803NHWgCXNGaaDS96AH5pDSCg0DCiilAoAUUtIDTqYgooooAQ0UGigAFO7U2nUhC0hNFJmgApaSl7UDHCnU0Cn0wYlFLRQSApaSlzQAUdqSloAXFFFFIYVZiH7sVWqzF/qhTA+d5D+7b6V63p/Fkg9h/IV5Cxyh+levWYxaqP89BWNM1qFnPFLTe1Ga1MxaDSUZoAXNHNJRQAppOTQaSgBaKTNFABRRRQAUUGkPSgBaSkoNADCeab3pTTaAHCn00daXNAC9qM0lGaAEJpM9qDTc80ALninCmU8UAOpabS0AOzRnmkooAdmlBpopRQA+lzzTRS0APBpaaKWgBTzSUUUAFOBzTRSikA6l60lOoAWnAUAUoFNAFLRRQAUUmOaWgBRS03OKXtQAopwIplLmgB9FIKWmAUnalooASjtRRQAUUtFAAKcKQU8CkAtLSUUxC9qSlpOhoELR3pKKBi0UlLigQuaWkxS0gDNWIj+7FVqsRH92KBnzq2SBjvivX4P8AVfjivIVBLoMdSP516/ErbDhTwx7VnT2NKhMDRmkAb+6fypSrf3T+VaEBmkzzRhs/dP5UYPofyoAM0UYb+6fypNreh/KgBaO9GG9D+VJhv7p/KgBc0ZpMN6H8qNreh/KgBc0maNrY+6fyow390/lQAZozSYb+6fyo2t6GgBaTNGD6Gk5HY0AIaTFKSfQ0Yb+6fyoAKKMH+6aTDf3TQAtJS7W9DRtbP3T+VADaTBqXYf7p/KkKMOx/KgBuKKdhv7p/Kk2t6H8qACija3ofypdrf3T+VIABp1N2t/dP5U4K390/lQAUuaNreh/Kja390/lTAcKWkCn0P5UoVv7p/KgB2aKArf3T+VLtb0P5UAApwpNreh/KnBW/un8qADFApdrf3T+VLtbPQ/lQAAU8UgVv7p/KnBW/un8qAFFKKTa2Pun8qcFb+6fyoAQUUbW/un8qXYxP3T+VACUUuxv7p/Kl2N/dP5UANop+xv7p/KjY390/lQA2l5pdjf3T+VLsb+6fypgIKdSbG/un8qdtb+6fyoEFFLtb+6fyo2t/dP5UwG0U/Y390/lRsb+6fypDGc0uKfsbH3T+VGxv7p/KgQgFOoCN/dP5Uux/7p/KgBKWl2t/dP5UbG/un8qAEoxTgjf3T+VLsb+6fyoAjpcU/Y390/lSbG/un8qAG4paXax/hb8qNj/3T+VAhKKdsb+6fypu1v7rflSADU8ZPljn9ag2t/dP5VYiRvLHyn8qB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4536504" cy="600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Obraz 8" descr="318390016_840754870501966_751400555262923135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88640"/>
            <a:ext cx="3083835" cy="2312876"/>
          </a:xfrm>
          <a:prstGeom prst="rect">
            <a:avLst/>
          </a:prstGeom>
        </p:spPr>
      </p:pic>
      <p:pic>
        <p:nvPicPr>
          <p:cNvPr id="10" name="Obraz 9" descr="318188177_450710487236412_140111000120108481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636912"/>
            <a:ext cx="2448272" cy="1836204"/>
          </a:xfrm>
          <a:prstGeom prst="rect">
            <a:avLst/>
          </a:prstGeom>
        </p:spPr>
      </p:pic>
      <p:pic>
        <p:nvPicPr>
          <p:cNvPr id="11" name="Obraz 10" descr="318185563_861273618406947_8206834136377589109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4671138"/>
            <a:ext cx="2915816" cy="192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9</a:t>
            </a:fld>
            <a:endParaRPr lang="pl-P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64704"/>
            <a:ext cx="742165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139</Words>
  <Application>Microsoft Office PowerPoint</Application>
  <PresentationFormat>Pokaz na ekranie (4:3)</PresentationFormat>
  <Paragraphs>50</Paragraphs>
  <Slides>11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Gazetka szkolna</vt:lpstr>
      <vt:lpstr>Kartka z kalendarza</vt:lpstr>
      <vt:lpstr>Slajd 3</vt:lpstr>
      <vt:lpstr>DZIEŃ MARZYCIELA</vt:lpstr>
      <vt:lpstr>Slajd 5</vt:lpstr>
      <vt:lpstr>Slajd 6</vt:lpstr>
      <vt:lpstr>Slajd 7</vt:lpstr>
      <vt:lpstr>Slajd 8</vt:lpstr>
      <vt:lpstr>Slajd 9</vt:lpstr>
      <vt:lpstr>PIERWSZY DZIEŃ JESIENI</vt:lpstr>
      <vt:lpstr>Slajd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Gazetka szkolna</dc:title>
  <dc:creator>le_so</dc:creator>
  <cp:lastModifiedBy>le_so</cp:lastModifiedBy>
  <cp:revision>31</cp:revision>
  <dcterms:created xsi:type="dcterms:W3CDTF">2020-11-16T21:07:05Z</dcterms:created>
  <dcterms:modified xsi:type="dcterms:W3CDTF">2023-01-02T20:32:34Z</dcterms:modified>
</cp:coreProperties>
</file>