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4" r:id="rId6"/>
    <p:sldId id="258" r:id="rId7"/>
    <p:sldId id="257" r:id="rId8"/>
    <p:sldId id="262" r:id="rId9"/>
    <p:sldId id="263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A6D09-BA0C-6BA0-C59C-E1F290729B20}" v="15" dt="2024-11-07T11:09:2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986BE099-2E69-4914-AD6C-788832E501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3E18BC9-1D39-48DC-B5B9-CA306B1A0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DED-A1EC-4D11-8CDF-7DB1FB4DDDBC}" type="datetime1">
              <a:rPr lang="pl-PL" smtClean="0"/>
              <a:t>07.01.2025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A23F67A9-9E1B-42B8-8F17-CB89954C5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1CADC2D-3B3E-48A0-977C-0E34CD7C55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0ABC-E32B-49BB-8266-675945849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12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94E6-86BB-4A1A-A894-C8ED61CF900C}" type="datetime1">
              <a:rPr lang="pl-PL" smtClean="0"/>
              <a:pPr/>
              <a:t>07.01.2025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7DF3-B786-478E-9BE8-8EAC49624E0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952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7DF3-B786-478E-9BE8-8EAC49624E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90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35320-0B09-4F30-A7E6-E42DD67DDCBD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0750F-661B-4FA6-8486-29194A1E0AEF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6" name="Łącznik prosty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B56F6-6D50-4CCB-9FC3-02A2809B2070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07393-1B8C-404A-9BA6-477D88B34565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3" name="Łącznik prosty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C9E7A-68E2-4398-82E4-F824EAA3D8B0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EB117-C7AE-4C78-A85A-4ACC974512B9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5" name="Łącznik prosty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EE086-5D53-46DA-8FB7-65F23BA59332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BE1396-CE91-49C8-A01D-035B821C27F1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5" name="Łącznik prosty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5AC9B-D1DB-44F3-A253-E53ED0EA09B8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3FA41-4F51-4960-ACCC-007B44724EF2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7" name="Łącznik prosty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Prostokąt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0FFD583-236B-4033-B4FB-FCEF56B83DC6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1" name="Łącznik prosty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DF4545-6353-47E1-9653-E7A68AF0D98A}" type="datetime1">
              <a:rPr lang="pl-PL" noProof="0" smtClean="0"/>
              <a:t>07.01.2025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dirty="0" err="1"/>
              <a:t>NAgroda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MArka</a:t>
            </a:r>
            <a:r>
              <a:rPr lang="pl-PL" dirty="0"/>
              <a:t> Edelmana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4" y="1272051"/>
            <a:ext cx="9762712" cy="431389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Europejski dzień Zdrowego </a:t>
            </a:r>
            <a:r>
              <a:rPr lang="pl-PL" dirty="0" err="1" smtClean="0"/>
              <a:t>Żywenia</a:t>
            </a:r>
            <a:r>
              <a:rPr lang="pl-PL" dirty="0" smtClean="0"/>
              <a:t> z aspektem </a:t>
            </a:r>
            <a:r>
              <a:rPr lang="pl-PL" smtClean="0"/>
              <a:t>kultury Żydowskiej 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1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Gazetki tematyczne w naszej szkole.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75" y="2016125"/>
            <a:ext cx="2602975" cy="3449638"/>
          </a:xfrm>
        </p:spPr>
      </p:pic>
    </p:spTree>
    <p:extLst>
      <p:ext uri="{BB962C8B-B14F-4D97-AF65-F5344CB8AC3E}">
        <p14:creationId xmlns:p14="http://schemas.microsoft.com/office/powerpoint/2010/main" val="20535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Zajęcia o prawach człowieka w kontekście holocaustu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7" y="2016125"/>
            <a:ext cx="6202130" cy="3449638"/>
          </a:xfrm>
        </p:spPr>
      </p:pic>
    </p:spTree>
    <p:extLst>
      <p:ext uri="{BB962C8B-B14F-4D97-AF65-F5344CB8AC3E}">
        <p14:creationId xmlns:p14="http://schemas.microsoft.com/office/powerpoint/2010/main" val="3695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Upamiętnienie rocznicy powstania w getcie warszawskim.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82" y="2631472"/>
            <a:ext cx="4937760" cy="2218944"/>
          </a:xfrm>
        </p:spPr>
      </p:pic>
    </p:spTree>
    <p:extLst>
      <p:ext uri="{BB962C8B-B14F-4D97-AF65-F5344CB8AC3E}">
        <p14:creationId xmlns:p14="http://schemas.microsoft.com/office/powerpoint/2010/main" val="1841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51942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Gazetki w salach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073013"/>
            <a:ext cx="2505163" cy="36625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47"/>
            <a:ext cx="12192000" cy="59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Żona Marka Edelmana, odegrała ogromną rolę w obronie praw </a:t>
            </a:r>
            <a:r>
              <a:rPr lang="pl-PL" smtClean="0"/>
              <a:t>i wolności. </a:t>
            </a:r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22" y="2016125"/>
            <a:ext cx="2515880" cy="3449638"/>
          </a:xfrm>
        </p:spPr>
      </p:pic>
    </p:spTree>
    <p:extLst>
      <p:ext uri="{BB962C8B-B14F-4D97-AF65-F5344CB8AC3E}">
        <p14:creationId xmlns:p14="http://schemas.microsoft.com/office/powerpoint/2010/main" val="8033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0" y="0"/>
            <a:ext cx="1138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22</TotalTime>
  <Words>46</Words>
  <Application>Microsoft Office PowerPoint</Application>
  <PresentationFormat>Panoramiczny</PresentationFormat>
  <Paragraphs>8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Galeria</vt:lpstr>
      <vt:lpstr>NAgroda  MArka Edelmana</vt:lpstr>
      <vt:lpstr>Europejski dzień Zdrowego Żywenia z aspektem kultury Żydowskiej </vt:lpstr>
      <vt:lpstr>Gazetki tematyczne w naszej szkole.</vt:lpstr>
      <vt:lpstr>Zajęcia o prawach człowieka w kontekście holocaustu </vt:lpstr>
      <vt:lpstr>Prezentacja programu PowerPoint</vt:lpstr>
      <vt:lpstr>Upamiętnienie rocznicy powstania w getcie warszawskim. </vt:lpstr>
      <vt:lpstr>Gazetki w salach</vt:lpstr>
      <vt:lpstr>Żona Marka Edelmana, odegrała ogromną rolę w obronie praw i wolności.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NAgroda  MArka Edelmana</dc:title>
  <dc:creator>Elżbieta Ramus-Białoorucka</dc:creator>
  <cp:lastModifiedBy>Elżbieta Ramus-Białoorucka</cp:lastModifiedBy>
  <cp:revision>17</cp:revision>
  <dcterms:created xsi:type="dcterms:W3CDTF">2016-01-13T19:04:32Z</dcterms:created>
  <dcterms:modified xsi:type="dcterms:W3CDTF">2025-01-07T11:03:35Z</dcterms:modified>
</cp:coreProperties>
</file>