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89088-C4C3-4AFE-ACE8-EF4F06499B50}" v="655" dt="2025-01-16T15:53:04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4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7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18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8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59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7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0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8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9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8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1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6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0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9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3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6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7058493A-B7EA-4A52-EB35-91124C1451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grayscl/>
          </a:blip>
          <a:srcRect l="1697" r="9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C23C8D4-BD3D-4473-B3D0-89011586B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5000"/>
                </a:schemeClr>
              </a:gs>
              <a:gs pos="100000">
                <a:schemeClr val="bg2">
                  <a:lumMod val="40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1E48A6-1BF3-F79E-573B-B81BE5C36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>
            <a:normAutofit/>
          </a:bodyPr>
          <a:lstStyle/>
          <a:p>
            <a:r>
              <a:rPr lang="pl-PL"/>
              <a:t>Mark Edelman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7CE52C0-401A-908E-2E3E-924FD9191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>
            <a:normAutofit/>
          </a:bodyPr>
          <a:lstStyle/>
          <a:p>
            <a:r>
              <a:rPr lang="pl-PL"/>
              <a:t>Bohater Powstania w getcie warszawskim i </a:t>
            </a:r>
            <a:r>
              <a:rPr lang="pl-PL" err="1"/>
              <a:t>starżnik</a:t>
            </a:r>
            <a:r>
              <a:rPr lang="pl-PL"/>
              <a:t> pamięci o holokauście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425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olorowe carvede dane na temat ludzi">
            <a:extLst>
              <a:ext uri="{FF2B5EF4-FFF2-40B4-BE49-F238E27FC236}">
                <a16:creationId xmlns:a16="http://schemas.microsoft.com/office/drawing/2014/main" id="{B71B4853-B899-2E08-5FD6-90E7415DFB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21076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F84BD3-4272-6A97-6CC4-CBA3333CB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 dirty="0"/>
              <a:t>Czym był holokaust?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625593-5177-C20F-D4B1-7935BE89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pl-PL" dirty="0"/>
              <a:t>Holokaust był jednym z największych ludobójstw w historii ludzkości, a jego skutki miały nieodwracalny wpływ na społeczności żydowskie i inne grupy etniczne oraz na całą historię XX wieku. Po wojnie Holokaust stał się symbolem okrucieństwa, rasizmu i nietolerancji, a jego pamięć jest pielęgnowana, by zapobiec podobnym zbrodniom w przyszłości.</a:t>
            </a:r>
          </a:p>
        </p:txBody>
      </p:sp>
    </p:spTree>
    <p:extLst>
      <p:ext uri="{BB962C8B-B14F-4D97-AF65-F5344CB8AC3E}">
        <p14:creationId xmlns:p14="http://schemas.microsoft.com/office/powerpoint/2010/main" val="18183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6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6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A87D44-A57C-713D-522B-3A239BA9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34" y="609600"/>
            <a:ext cx="4754022" cy="1326321"/>
          </a:xfrm>
        </p:spPr>
        <p:txBody>
          <a:bodyPr>
            <a:normAutofit/>
          </a:bodyPr>
          <a:lstStyle/>
          <a:p>
            <a:r>
              <a:rPr lang="pl-PL" sz="2900" dirty="0"/>
              <a:t>Czym było powstanie w getcie?</a:t>
            </a:r>
          </a:p>
        </p:txBody>
      </p:sp>
      <p:pic>
        <p:nvPicPr>
          <p:cNvPr id="4" name="Obraz 3" descr="Obraz zawierający na wolnym powietrzu, ubrania, człowiek, Przemoc&#10;&#10;Opis wygenerowany automatycznie">
            <a:extLst>
              <a:ext uri="{FF2B5EF4-FFF2-40B4-BE49-F238E27FC236}">
                <a16:creationId xmlns:a16="http://schemas.microsoft.com/office/drawing/2014/main" id="{4CAE6B1D-C0F0-81AD-BB52-E407492886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960" r="1626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E33751-E3A0-B645-86FF-855542B15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34" y="2096064"/>
            <a:ext cx="4754022" cy="3695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600" dirty="0"/>
              <a:t>Powstanie w getcie warszawskim wybuchło 19 kwietnia 1943 roku jako protest przeciwko deportacjom Żydów do obozów zagłady. Mimo przeważającej siły niemieckiej, bojownicy Żydowskiej Organizacji Bojowej  oraz Żydowskiej Samoobrony  stawili opór, walcząc z bronią w ręku. Po kilku tygodniach brutalnych walk, powstanie zostało stłumione, a getto całkowicie zniszczone, jednak bohaterstwo powstańców stało się symbolem oporu wobec nazistowskiej okupacji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52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D4C6D1-CACD-CD97-F05E-B79B5C2F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takiego zrobił </a:t>
            </a:r>
            <a:r>
              <a:rPr lang="pl-PL" dirty="0" err="1"/>
              <a:t>mark</a:t>
            </a:r>
            <a:r>
              <a:rPr lang="pl-PL" dirty="0"/>
              <a:t> Edelman?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384920-113C-E6D1-087F-1788CE300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Mark Edelman był jednym z przywódców powstania w getcie warszawskim. Po jego stłumieniu, Edelman stał się ważną postacią w polskim ruchu oporu i wielkim świadkiem historii Holokaustu. Przez całe życie angażował się w działalność społeczną, a także w obronę pamięci o ofiarach i bohaterach getta warszawskiego, pozostając jednym z nielicznych, którzy przeżyli powstanie i opowiadali o tych tragicznych wydarzeniach ludziom. Był też </a:t>
            </a:r>
            <a:r>
              <a:rPr lang="pl-PL"/>
              <a:t>lekarzem kardiologiem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972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A7D301-A6B1-898F-D9ED-7A0A4F46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 dirty="0"/>
              <a:t>Alicja Edelman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7E3E57-54CB-46E3-B130-38D1BA66CE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8802"/>
          <a:stretch/>
        </p:blipFill>
        <p:spPr>
          <a:xfrm>
            <a:off x="119744" y="2197042"/>
            <a:ext cx="5192484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51925E-79B4-D931-1EC2-A714FC4C6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343" y="1817914"/>
            <a:ext cx="5585212" cy="3973286"/>
          </a:xfrm>
        </p:spPr>
        <p:txBody>
          <a:bodyPr>
            <a:normAutofit/>
          </a:bodyPr>
          <a:lstStyle/>
          <a:p>
            <a:r>
              <a:rPr lang="pl-PL" dirty="0"/>
              <a:t>Żoną Marka Edelmana była Alicja Edelman, z domu Świderska. Była lekarzem, a ich małżeństwo było pełne wzajemnego szacunku i wsparcia. Alicja Edelman, podobnie jak mąż, była zaangażowana w działalność społeczną i pamięć o wydarzeniach związanych z gettem warszawskim.</a:t>
            </a:r>
          </a:p>
        </p:txBody>
      </p:sp>
    </p:spTree>
    <p:extLst>
      <p:ext uri="{BB962C8B-B14F-4D97-AF65-F5344CB8AC3E}">
        <p14:creationId xmlns:p14="http://schemas.microsoft.com/office/powerpoint/2010/main" val="34435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0A3288-DB7A-C21D-0F1A-4AA7BE8B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Tutaj filmik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8943F0-2E9F-477F-CDD9-CD79682ED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ttps://www.bing.com/ck/a?!&amp;&amp;p=fea5d00008882143c187fa3cf697d3e8f3fdbfafb95dfe56a276d36dcf1c5c50JmltdHM9MTczNjk4NTYwMA&amp;ptn=3&amp;ver=2&amp;hsh=4&amp;fclid=20fda967-53ee-6e83-02fc-bde952ee6fa5&amp;u=a1L3ZpZGVvcy9yaXZlcnZpZXcvcmVsYXRlZHZpZGVvP3E9bWFyaytlZGVsbWFuK2ZpbG0mbWlkPUE1MUM1NzI4M0UzRDFCMUQ0OTIwQTUxQzU3MjgzRTNEMUIxRDQ5MjAmRk9STT1WSVJF&amp;ntb=1</a:t>
            </a:r>
          </a:p>
        </p:txBody>
      </p:sp>
    </p:spTree>
    <p:extLst>
      <p:ext uri="{BB962C8B-B14F-4D97-AF65-F5344CB8AC3E}">
        <p14:creationId xmlns:p14="http://schemas.microsoft.com/office/powerpoint/2010/main" val="13558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Ludzka twarz, osoba, zmarszczka, Czoło&#10;&#10;Opis wygenerowany automatycznie">
            <a:extLst>
              <a:ext uri="{FF2B5EF4-FFF2-40B4-BE49-F238E27FC236}">
                <a16:creationId xmlns:a16="http://schemas.microsoft.com/office/drawing/2014/main" id="{EA19DDFC-8145-16DA-FF20-02E17BD6AC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119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6B0BD7-02C1-BFBC-D768-69FD9021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Pamiętajcie o takich bohaterach</a:t>
            </a:r>
          </a:p>
        </p:txBody>
      </p:sp>
    </p:spTree>
    <p:extLst>
      <p:ext uri="{BB962C8B-B14F-4D97-AF65-F5344CB8AC3E}">
        <p14:creationId xmlns:p14="http://schemas.microsoft.com/office/powerpoint/2010/main" val="10750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310</Words>
  <Application>Microsoft Office PowerPoint</Application>
  <PresentationFormat>Panoramiczny</PresentationFormat>
  <Paragraphs>13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Rockwell</vt:lpstr>
      <vt:lpstr>Damask</vt:lpstr>
      <vt:lpstr>Mark Edelman</vt:lpstr>
      <vt:lpstr>Czym był holokaust?</vt:lpstr>
      <vt:lpstr>Czym było powstanie w getcie?</vt:lpstr>
      <vt:lpstr>Co takiego zrobił mark Edelman?</vt:lpstr>
      <vt:lpstr>Alicja Edelman </vt:lpstr>
      <vt:lpstr>Tutaj filmik</vt:lpstr>
      <vt:lpstr>Pamiętajcie o takich bohaterach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Edelman</dc:title>
  <dc:creator>Jeremi Labun</dc:creator>
  <cp:lastModifiedBy>Elżbieta Ramus-Białoorucka</cp:lastModifiedBy>
  <cp:revision>3</cp:revision>
  <dcterms:created xsi:type="dcterms:W3CDTF">2025-01-15T14:57:43Z</dcterms:created>
  <dcterms:modified xsi:type="dcterms:W3CDTF">2026-01-14T07:44:56Z</dcterms:modified>
</cp:coreProperties>
</file>