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2"/>
  </p:notesMasterIdLst>
  <p:sldIdLst>
    <p:sldId id="256" r:id="rId2"/>
    <p:sldId id="259" r:id="rId3"/>
    <p:sldId id="260" r:id="rId4"/>
    <p:sldId id="269" r:id="rId5"/>
    <p:sldId id="266" r:id="rId6"/>
    <p:sldId id="265" r:id="rId7"/>
    <p:sldId id="272" r:id="rId8"/>
    <p:sldId id="271" r:id="rId9"/>
    <p:sldId id="267" r:id="rId10"/>
    <p:sldId id="273" r:id="rId11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158D67B-9665-467E-B4C3-659D0A01EBBF}" v="119" dt="2024-12-16T07:19:38.45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Styl pośredni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5940675A-B579-460E-94D1-54222C63F5DA}" styleName="Bez stylu, siatka tabeli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97" d="100"/>
          <a:sy n="97" d="100"/>
        </p:scale>
        <p:origin x="90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5224A31-0773-45FA-ABAD-6182D9CB88BC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178715-2D9D-47CB-A785-E32CBBBAC002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241142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78715-2D9D-47CB-A785-E32CBBBAC002}" type="slidenum">
              <a:rPr lang="pl-PL" smtClean="0"/>
              <a:t>8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193175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178715-2D9D-47CB-A785-E32CBBBAC002}" type="slidenum">
              <a:rPr lang="pl-PL" smtClean="0"/>
              <a:t>9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677357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800"/>
            </a:lvl4pPr>
            <a:lvl5pPr marL="1828800" indent="0" algn="ctr">
              <a:buNone/>
              <a:defRPr sz="1800"/>
            </a:lvl5pPr>
            <a:lvl6pPr marL="2286000" indent="0" algn="ctr">
              <a:buNone/>
              <a:defRPr sz="1800"/>
            </a:lvl6pPr>
            <a:lvl7pPr marL="2743200" indent="0" algn="ctr">
              <a:buNone/>
              <a:defRPr sz="1800"/>
            </a:lvl7pPr>
            <a:lvl8pPr marL="3200400" indent="0" algn="ctr">
              <a:buNone/>
              <a:defRPr sz="1800"/>
            </a:lvl8pPr>
            <a:lvl9pPr marL="3657600" indent="0" algn="ctr">
              <a:buNone/>
              <a:defRPr sz="1800"/>
            </a:lvl9pPr>
          </a:lstStyle>
          <a:p>
            <a:r>
              <a:rPr lang="pl-PL" smtClean="0"/>
              <a:t>Kliknij, aby edytować styl wzorca podtytułu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94420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01482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1" y="762000"/>
            <a:ext cx="2628900" cy="5410200"/>
          </a:xfrm>
        </p:spPr>
        <p:txBody>
          <a:bodyPr vert="eaVert" lIns="45720" tIns="91440" rIns="45720" bIns="91440"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90601" y="762000"/>
            <a:ext cx="7581900" cy="5410200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rot="5400000" flipV="1">
            <a:off x="10058400" y="59263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08746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930130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12192000" cy="4572001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Oval 5"/>
          <p:cNvSpPr/>
          <p:nvPr/>
        </p:nvSpPr>
        <p:spPr>
          <a:xfrm>
            <a:off x="-1" y="0"/>
            <a:ext cx="12192000" cy="4572001"/>
          </a:xfrm>
          <a:custGeom>
            <a:avLst/>
            <a:gdLst/>
            <a:ahLst/>
            <a:cxnLst/>
            <a:rect l="l" t="t" r="r" b="b"/>
            <a:pathLst>
              <a:path w="12192000" h="4572001">
                <a:moveTo>
                  <a:pt x="12192000" y="4387986"/>
                </a:moveTo>
                <a:lnTo>
                  <a:pt x="12192000" y="4572001"/>
                </a:lnTo>
                <a:lnTo>
                  <a:pt x="12013927" y="4572001"/>
                </a:lnTo>
                <a:cubicBezTo>
                  <a:pt x="12084901" y="4522707"/>
                  <a:pt x="12145198" y="4460004"/>
                  <a:pt x="12192000" y="4387986"/>
                </a:cubicBezTo>
                <a:close/>
                <a:moveTo>
                  <a:pt x="12192000" y="4041440"/>
                </a:moveTo>
                <a:lnTo>
                  <a:pt x="12192000" y="4174488"/>
                </a:lnTo>
                <a:cubicBezTo>
                  <a:pt x="12005469" y="4244657"/>
                  <a:pt x="11857227" y="4389538"/>
                  <a:pt x="11786673" y="4572001"/>
                </a:cubicBezTo>
                <a:lnTo>
                  <a:pt x="11649784" y="4572001"/>
                </a:lnTo>
                <a:cubicBezTo>
                  <a:pt x="11730542" y="4320085"/>
                  <a:pt x="11933879" y="4121396"/>
                  <a:pt x="12192000" y="4041440"/>
                </a:cubicBezTo>
                <a:close/>
                <a:moveTo>
                  <a:pt x="10767111" y="3999419"/>
                </a:moveTo>
                <a:lnTo>
                  <a:pt x="10784198" y="4001042"/>
                </a:lnTo>
                <a:cubicBezTo>
                  <a:pt x="10816584" y="4001569"/>
                  <a:pt x="10848477" y="4004550"/>
                  <a:pt x="10879660" y="4010107"/>
                </a:cubicBezTo>
                <a:cubicBezTo>
                  <a:pt x="10885236" y="4009688"/>
                  <a:pt x="10890564" y="4010636"/>
                  <a:pt x="10895873" y="4011646"/>
                </a:cubicBezTo>
                <a:lnTo>
                  <a:pt x="10895990" y="4012794"/>
                </a:lnTo>
                <a:cubicBezTo>
                  <a:pt x="11208069" y="4064450"/>
                  <a:pt x="11461298" y="4283539"/>
                  <a:pt x="11554662" y="4572001"/>
                </a:cubicBezTo>
                <a:lnTo>
                  <a:pt x="11417114" y="4572001"/>
                </a:lnTo>
                <a:cubicBezTo>
                  <a:pt x="11333731" y="4357380"/>
                  <a:pt x="11143362" y="4194541"/>
                  <a:pt x="10909360" y="4144250"/>
                </a:cubicBezTo>
                <a:cubicBezTo>
                  <a:pt x="10943854" y="4319651"/>
                  <a:pt x="11046077" y="4471530"/>
                  <a:pt x="11189175" y="4572001"/>
                </a:cubicBezTo>
                <a:lnTo>
                  <a:pt x="10994934" y="4572001"/>
                </a:lnTo>
                <a:cubicBezTo>
                  <a:pt x="10878802" y="4452596"/>
                  <a:pt x="10800240" y="4298519"/>
                  <a:pt x="10775875" y="4127511"/>
                </a:cubicBezTo>
                <a:cubicBezTo>
                  <a:pt x="10775707" y="4127458"/>
                  <a:pt x="10775539" y="4127453"/>
                  <a:pt x="10775369" y="4127448"/>
                </a:cubicBezTo>
                <a:lnTo>
                  <a:pt x="10774831" y="4120772"/>
                </a:lnTo>
                <a:cubicBezTo>
                  <a:pt x="10769772" y="4090522"/>
                  <a:pt x="10767321" y="4059631"/>
                  <a:pt x="10767364" y="4028296"/>
                </a:cubicBezTo>
                <a:cubicBezTo>
                  <a:pt x="10766052" y="4022668"/>
                  <a:pt x="10765993" y="4017001"/>
                  <a:pt x="10765993" y="4011320"/>
                </a:cubicBezTo>
                <a:lnTo>
                  <a:pt x="10766587" y="3999880"/>
                </a:lnTo>
                <a:lnTo>
                  <a:pt x="10767085" y="3999913"/>
                </a:lnTo>
                <a:close/>
                <a:moveTo>
                  <a:pt x="10744358" y="3999419"/>
                </a:moveTo>
                <a:lnTo>
                  <a:pt x="10744384" y="3999913"/>
                </a:lnTo>
                <a:lnTo>
                  <a:pt x="10744882" y="3999880"/>
                </a:lnTo>
                <a:lnTo>
                  <a:pt x="10745476" y="4011320"/>
                </a:lnTo>
                <a:cubicBezTo>
                  <a:pt x="10745476" y="4017001"/>
                  <a:pt x="10745417" y="4022668"/>
                  <a:pt x="10744105" y="4028296"/>
                </a:cubicBezTo>
                <a:cubicBezTo>
                  <a:pt x="10744148" y="4059631"/>
                  <a:pt x="10741697" y="4090522"/>
                  <a:pt x="10736638" y="4120772"/>
                </a:cubicBezTo>
                <a:lnTo>
                  <a:pt x="10736100" y="4127448"/>
                </a:lnTo>
                <a:cubicBezTo>
                  <a:pt x="10735930" y="4127453"/>
                  <a:pt x="10735762" y="4127458"/>
                  <a:pt x="10735594" y="4127511"/>
                </a:cubicBezTo>
                <a:cubicBezTo>
                  <a:pt x="10711229" y="4298519"/>
                  <a:pt x="10632667" y="4452596"/>
                  <a:pt x="10516535" y="4572001"/>
                </a:cubicBezTo>
                <a:lnTo>
                  <a:pt x="10322294" y="4572001"/>
                </a:lnTo>
                <a:cubicBezTo>
                  <a:pt x="10465392" y="4471530"/>
                  <a:pt x="10567615" y="4319650"/>
                  <a:pt x="10602109" y="4144250"/>
                </a:cubicBezTo>
                <a:cubicBezTo>
                  <a:pt x="10368107" y="4194541"/>
                  <a:pt x="10177738" y="4357380"/>
                  <a:pt x="10094355" y="4572001"/>
                </a:cubicBezTo>
                <a:lnTo>
                  <a:pt x="9956808" y="4572001"/>
                </a:lnTo>
                <a:cubicBezTo>
                  <a:pt x="10050171" y="4283539"/>
                  <a:pt x="10303400" y="4064450"/>
                  <a:pt x="10615479" y="4012794"/>
                </a:cubicBezTo>
                <a:lnTo>
                  <a:pt x="10615596" y="4011646"/>
                </a:lnTo>
                <a:cubicBezTo>
                  <a:pt x="10620905" y="4010636"/>
                  <a:pt x="10626233" y="4009688"/>
                  <a:pt x="10631809" y="4010107"/>
                </a:cubicBezTo>
                <a:cubicBezTo>
                  <a:pt x="10662992" y="4004550"/>
                  <a:pt x="10694885" y="4001569"/>
                  <a:pt x="10727271" y="4001042"/>
                </a:cubicBezTo>
                <a:close/>
                <a:moveTo>
                  <a:pt x="9074958" y="3999419"/>
                </a:moveTo>
                <a:lnTo>
                  <a:pt x="9092045" y="4001042"/>
                </a:lnTo>
                <a:cubicBezTo>
                  <a:pt x="9124431" y="4001569"/>
                  <a:pt x="9156324" y="4004550"/>
                  <a:pt x="9187507" y="4010107"/>
                </a:cubicBezTo>
                <a:cubicBezTo>
                  <a:pt x="9193083" y="4009688"/>
                  <a:pt x="9198411" y="4010636"/>
                  <a:pt x="9203720" y="4011646"/>
                </a:cubicBezTo>
                <a:lnTo>
                  <a:pt x="9203837" y="4012794"/>
                </a:lnTo>
                <a:cubicBezTo>
                  <a:pt x="9515916" y="4064450"/>
                  <a:pt x="9769145" y="4283539"/>
                  <a:pt x="9862508" y="4572001"/>
                </a:cubicBezTo>
                <a:lnTo>
                  <a:pt x="9724961" y="4572001"/>
                </a:lnTo>
                <a:cubicBezTo>
                  <a:pt x="9641578" y="4357380"/>
                  <a:pt x="9451209" y="4194541"/>
                  <a:pt x="9217207" y="4144250"/>
                </a:cubicBezTo>
                <a:cubicBezTo>
                  <a:pt x="9251701" y="4319651"/>
                  <a:pt x="9353924" y="4471530"/>
                  <a:pt x="9497022" y="4572001"/>
                </a:cubicBezTo>
                <a:lnTo>
                  <a:pt x="9302781" y="4572001"/>
                </a:lnTo>
                <a:cubicBezTo>
                  <a:pt x="9186649" y="4452596"/>
                  <a:pt x="9108087" y="4298519"/>
                  <a:pt x="9083722" y="4127511"/>
                </a:cubicBezTo>
                <a:cubicBezTo>
                  <a:pt x="9083554" y="4127458"/>
                  <a:pt x="9083386" y="4127453"/>
                  <a:pt x="9083216" y="4127448"/>
                </a:cubicBezTo>
                <a:lnTo>
                  <a:pt x="9082678" y="4120772"/>
                </a:lnTo>
                <a:cubicBezTo>
                  <a:pt x="9077619" y="4090522"/>
                  <a:pt x="9075168" y="4059631"/>
                  <a:pt x="9075211" y="4028296"/>
                </a:cubicBezTo>
                <a:cubicBezTo>
                  <a:pt x="9073899" y="4022668"/>
                  <a:pt x="9073840" y="4017001"/>
                  <a:pt x="9073840" y="4011320"/>
                </a:cubicBezTo>
                <a:lnTo>
                  <a:pt x="9074434" y="3999880"/>
                </a:lnTo>
                <a:lnTo>
                  <a:pt x="9074932" y="3999913"/>
                </a:lnTo>
                <a:close/>
                <a:moveTo>
                  <a:pt x="9052207" y="3999419"/>
                </a:moveTo>
                <a:lnTo>
                  <a:pt x="9052233" y="3999913"/>
                </a:lnTo>
                <a:lnTo>
                  <a:pt x="9052731" y="3999880"/>
                </a:lnTo>
                <a:lnTo>
                  <a:pt x="9053325" y="4011320"/>
                </a:lnTo>
                <a:cubicBezTo>
                  <a:pt x="9053325" y="4017001"/>
                  <a:pt x="9053266" y="4022668"/>
                  <a:pt x="9051954" y="4028296"/>
                </a:cubicBezTo>
                <a:cubicBezTo>
                  <a:pt x="9051997" y="4059631"/>
                  <a:pt x="9049546" y="4090522"/>
                  <a:pt x="9044487" y="4120772"/>
                </a:cubicBezTo>
                <a:lnTo>
                  <a:pt x="9043949" y="4127448"/>
                </a:lnTo>
                <a:cubicBezTo>
                  <a:pt x="9043779" y="4127453"/>
                  <a:pt x="9043611" y="4127458"/>
                  <a:pt x="9043443" y="4127511"/>
                </a:cubicBezTo>
                <a:cubicBezTo>
                  <a:pt x="9019078" y="4298519"/>
                  <a:pt x="8940516" y="4452596"/>
                  <a:pt x="8824384" y="4572001"/>
                </a:cubicBezTo>
                <a:lnTo>
                  <a:pt x="8630143" y="4572001"/>
                </a:lnTo>
                <a:cubicBezTo>
                  <a:pt x="8773241" y="4471530"/>
                  <a:pt x="8875464" y="4319651"/>
                  <a:pt x="8909958" y="4144250"/>
                </a:cubicBezTo>
                <a:cubicBezTo>
                  <a:pt x="8675956" y="4194541"/>
                  <a:pt x="8485587" y="4357380"/>
                  <a:pt x="8402204" y="4572001"/>
                </a:cubicBezTo>
                <a:lnTo>
                  <a:pt x="8264656" y="4572001"/>
                </a:lnTo>
                <a:cubicBezTo>
                  <a:pt x="8358019" y="4283539"/>
                  <a:pt x="8611249" y="4064450"/>
                  <a:pt x="8923328" y="4012794"/>
                </a:cubicBezTo>
                <a:lnTo>
                  <a:pt x="8923445" y="4011646"/>
                </a:lnTo>
                <a:cubicBezTo>
                  <a:pt x="8928754" y="4010636"/>
                  <a:pt x="8934082" y="4009688"/>
                  <a:pt x="8939658" y="4010107"/>
                </a:cubicBezTo>
                <a:cubicBezTo>
                  <a:pt x="8970841" y="4004550"/>
                  <a:pt x="9002734" y="4001569"/>
                  <a:pt x="9035120" y="4001042"/>
                </a:cubicBezTo>
                <a:close/>
                <a:moveTo>
                  <a:pt x="7382807" y="3999419"/>
                </a:moveTo>
                <a:lnTo>
                  <a:pt x="7399895" y="4001042"/>
                </a:lnTo>
                <a:cubicBezTo>
                  <a:pt x="7432280" y="4001569"/>
                  <a:pt x="7464173" y="4004550"/>
                  <a:pt x="7495356" y="4010107"/>
                </a:cubicBezTo>
                <a:cubicBezTo>
                  <a:pt x="7500932" y="4009688"/>
                  <a:pt x="7506260" y="4010636"/>
                  <a:pt x="7511569" y="4011646"/>
                </a:cubicBezTo>
                <a:lnTo>
                  <a:pt x="7511686" y="4012794"/>
                </a:lnTo>
                <a:cubicBezTo>
                  <a:pt x="7823765" y="4064450"/>
                  <a:pt x="8076994" y="4283539"/>
                  <a:pt x="8170358" y="4572001"/>
                </a:cubicBezTo>
                <a:lnTo>
                  <a:pt x="8032809" y="4572001"/>
                </a:lnTo>
                <a:cubicBezTo>
                  <a:pt x="7949426" y="4357380"/>
                  <a:pt x="7759058" y="4194541"/>
                  <a:pt x="7525056" y="4144250"/>
                </a:cubicBezTo>
                <a:cubicBezTo>
                  <a:pt x="7559550" y="4319650"/>
                  <a:pt x="7661773" y="4471530"/>
                  <a:pt x="7804870" y="4572001"/>
                </a:cubicBezTo>
                <a:lnTo>
                  <a:pt x="7610630" y="4572001"/>
                </a:lnTo>
                <a:cubicBezTo>
                  <a:pt x="7494498" y="4452596"/>
                  <a:pt x="7415935" y="4298519"/>
                  <a:pt x="7391571" y="4127511"/>
                </a:cubicBezTo>
                <a:cubicBezTo>
                  <a:pt x="7391403" y="4127458"/>
                  <a:pt x="7391235" y="4127453"/>
                  <a:pt x="7391065" y="4127448"/>
                </a:cubicBezTo>
                <a:lnTo>
                  <a:pt x="7390527" y="4120772"/>
                </a:lnTo>
                <a:cubicBezTo>
                  <a:pt x="7385468" y="4090522"/>
                  <a:pt x="7383018" y="4059631"/>
                  <a:pt x="7383060" y="4028296"/>
                </a:cubicBezTo>
                <a:cubicBezTo>
                  <a:pt x="7381748" y="4022668"/>
                  <a:pt x="7381689" y="4017001"/>
                  <a:pt x="7381689" y="4011320"/>
                </a:cubicBezTo>
                <a:lnTo>
                  <a:pt x="7382283" y="3999880"/>
                </a:lnTo>
                <a:lnTo>
                  <a:pt x="7382781" y="3999913"/>
                </a:lnTo>
                <a:close/>
                <a:moveTo>
                  <a:pt x="7360056" y="3999419"/>
                </a:moveTo>
                <a:lnTo>
                  <a:pt x="7360082" y="3999913"/>
                </a:lnTo>
                <a:lnTo>
                  <a:pt x="7360580" y="3999880"/>
                </a:lnTo>
                <a:lnTo>
                  <a:pt x="7361174" y="4011320"/>
                </a:lnTo>
                <a:cubicBezTo>
                  <a:pt x="7361174" y="4017001"/>
                  <a:pt x="7361115" y="4022668"/>
                  <a:pt x="7359803" y="4028296"/>
                </a:cubicBezTo>
                <a:cubicBezTo>
                  <a:pt x="7359845" y="4059631"/>
                  <a:pt x="7357395" y="4090522"/>
                  <a:pt x="7352336" y="4120772"/>
                </a:cubicBezTo>
                <a:lnTo>
                  <a:pt x="7351798" y="4127448"/>
                </a:lnTo>
                <a:cubicBezTo>
                  <a:pt x="7351628" y="4127453"/>
                  <a:pt x="7351460" y="4127458"/>
                  <a:pt x="7351292" y="4127511"/>
                </a:cubicBezTo>
                <a:cubicBezTo>
                  <a:pt x="7326927" y="4298519"/>
                  <a:pt x="7248364" y="4452596"/>
                  <a:pt x="7132233" y="4572001"/>
                </a:cubicBezTo>
                <a:lnTo>
                  <a:pt x="6937992" y="4572001"/>
                </a:lnTo>
                <a:cubicBezTo>
                  <a:pt x="7081090" y="4471530"/>
                  <a:pt x="7183313" y="4319650"/>
                  <a:pt x="7217807" y="4144250"/>
                </a:cubicBezTo>
                <a:cubicBezTo>
                  <a:pt x="6983804" y="4194541"/>
                  <a:pt x="6793436" y="4357380"/>
                  <a:pt x="6710053" y="4572001"/>
                </a:cubicBezTo>
                <a:lnTo>
                  <a:pt x="6572505" y="4572001"/>
                </a:lnTo>
                <a:cubicBezTo>
                  <a:pt x="6665868" y="4283539"/>
                  <a:pt x="6919098" y="4064450"/>
                  <a:pt x="7231177" y="4012794"/>
                </a:cubicBezTo>
                <a:lnTo>
                  <a:pt x="7231294" y="4011646"/>
                </a:lnTo>
                <a:cubicBezTo>
                  <a:pt x="7236603" y="4010636"/>
                  <a:pt x="7241931" y="4009688"/>
                  <a:pt x="7247507" y="4010107"/>
                </a:cubicBezTo>
                <a:cubicBezTo>
                  <a:pt x="7278690" y="4004550"/>
                  <a:pt x="7310583" y="4001569"/>
                  <a:pt x="7342968" y="4001042"/>
                </a:cubicBezTo>
                <a:close/>
                <a:moveTo>
                  <a:pt x="5690656" y="3999419"/>
                </a:moveTo>
                <a:lnTo>
                  <a:pt x="5707743" y="4001042"/>
                </a:lnTo>
                <a:cubicBezTo>
                  <a:pt x="5740129" y="4001569"/>
                  <a:pt x="5772021" y="4004550"/>
                  <a:pt x="5803205" y="4010107"/>
                </a:cubicBezTo>
                <a:cubicBezTo>
                  <a:pt x="5808781" y="4009688"/>
                  <a:pt x="5814109" y="4010636"/>
                  <a:pt x="5819417" y="4011646"/>
                </a:cubicBezTo>
                <a:lnTo>
                  <a:pt x="5819534" y="4012794"/>
                </a:lnTo>
                <a:cubicBezTo>
                  <a:pt x="6131614" y="4064450"/>
                  <a:pt x="6384843" y="4283539"/>
                  <a:pt x="6478206" y="4572001"/>
                </a:cubicBezTo>
                <a:lnTo>
                  <a:pt x="6340658" y="4572001"/>
                </a:lnTo>
                <a:cubicBezTo>
                  <a:pt x="6257275" y="4357380"/>
                  <a:pt x="6066907" y="4194541"/>
                  <a:pt x="5832905" y="4144250"/>
                </a:cubicBezTo>
                <a:cubicBezTo>
                  <a:pt x="5867399" y="4319651"/>
                  <a:pt x="5969622" y="4471530"/>
                  <a:pt x="6112719" y="4572001"/>
                </a:cubicBezTo>
                <a:lnTo>
                  <a:pt x="5918478" y="4572001"/>
                </a:lnTo>
                <a:cubicBezTo>
                  <a:pt x="5802347" y="4452596"/>
                  <a:pt x="5723784" y="4298519"/>
                  <a:pt x="5699419" y="4127511"/>
                </a:cubicBezTo>
                <a:cubicBezTo>
                  <a:pt x="5699252" y="4127458"/>
                  <a:pt x="5699083" y="4127453"/>
                  <a:pt x="5698914" y="4127448"/>
                </a:cubicBezTo>
                <a:lnTo>
                  <a:pt x="5698375" y="4120772"/>
                </a:lnTo>
                <a:cubicBezTo>
                  <a:pt x="5693317" y="4090522"/>
                  <a:pt x="5690866" y="4059631"/>
                  <a:pt x="5690908" y="4028296"/>
                </a:cubicBezTo>
                <a:cubicBezTo>
                  <a:pt x="5689596" y="4022668"/>
                  <a:pt x="5689538" y="4017001"/>
                  <a:pt x="5689538" y="4011320"/>
                </a:cubicBezTo>
                <a:lnTo>
                  <a:pt x="5690132" y="3999880"/>
                </a:lnTo>
                <a:lnTo>
                  <a:pt x="5690630" y="3999913"/>
                </a:lnTo>
                <a:close/>
                <a:moveTo>
                  <a:pt x="5667905" y="3999419"/>
                </a:moveTo>
                <a:lnTo>
                  <a:pt x="5667931" y="3999913"/>
                </a:lnTo>
                <a:lnTo>
                  <a:pt x="5668429" y="3999880"/>
                </a:lnTo>
                <a:lnTo>
                  <a:pt x="5669023" y="4011320"/>
                </a:lnTo>
                <a:cubicBezTo>
                  <a:pt x="5669023" y="4017001"/>
                  <a:pt x="5668964" y="4022668"/>
                  <a:pt x="5667652" y="4028296"/>
                </a:cubicBezTo>
                <a:cubicBezTo>
                  <a:pt x="5667694" y="4059631"/>
                  <a:pt x="5665244" y="4090522"/>
                  <a:pt x="5660185" y="4120772"/>
                </a:cubicBezTo>
                <a:lnTo>
                  <a:pt x="5659647" y="4127448"/>
                </a:lnTo>
                <a:cubicBezTo>
                  <a:pt x="5659477" y="4127453"/>
                  <a:pt x="5659309" y="4127458"/>
                  <a:pt x="5659141" y="4127511"/>
                </a:cubicBezTo>
                <a:cubicBezTo>
                  <a:pt x="5634776" y="4298519"/>
                  <a:pt x="5556213" y="4452596"/>
                  <a:pt x="5440082" y="4572001"/>
                </a:cubicBezTo>
                <a:lnTo>
                  <a:pt x="5245841" y="4572001"/>
                </a:lnTo>
                <a:cubicBezTo>
                  <a:pt x="5388939" y="4471530"/>
                  <a:pt x="5491162" y="4319651"/>
                  <a:pt x="5525656" y="4144250"/>
                </a:cubicBezTo>
                <a:cubicBezTo>
                  <a:pt x="5291653" y="4194541"/>
                  <a:pt x="5101285" y="4357380"/>
                  <a:pt x="5017902" y="4572001"/>
                </a:cubicBezTo>
                <a:lnTo>
                  <a:pt x="4880354" y="4572001"/>
                </a:lnTo>
                <a:cubicBezTo>
                  <a:pt x="4973717" y="4283539"/>
                  <a:pt x="5226947" y="4064450"/>
                  <a:pt x="5539026" y="4012794"/>
                </a:cubicBezTo>
                <a:lnTo>
                  <a:pt x="5539143" y="4011646"/>
                </a:lnTo>
                <a:cubicBezTo>
                  <a:pt x="5544452" y="4010636"/>
                  <a:pt x="5549780" y="4009688"/>
                  <a:pt x="5555356" y="4010107"/>
                </a:cubicBezTo>
                <a:cubicBezTo>
                  <a:pt x="5586539" y="4004550"/>
                  <a:pt x="5618432" y="4001569"/>
                  <a:pt x="5650817" y="4001042"/>
                </a:cubicBezTo>
                <a:close/>
                <a:moveTo>
                  <a:pt x="3998505" y="3999419"/>
                </a:moveTo>
                <a:lnTo>
                  <a:pt x="4015592" y="4001042"/>
                </a:lnTo>
                <a:cubicBezTo>
                  <a:pt x="4047978" y="4001569"/>
                  <a:pt x="4079870" y="4004550"/>
                  <a:pt x="4111054" y="4010107"/>
                </a:cubicBezTo>
                <a:cubicBezTo>
                  <a:pt x="4116630" y="4009688"/>
                  <a:pt x="4121958" y="4010636"/>
                  <a:pt x="4127266" y="4011646"/>
                </a:cubicBezTo>
                <a:lnTo>
                  <a:pt x="4127384" y="4012794"/>
                </a:lnTo>
                <a:cubicBezTo>
                  <a:pt x="4439463" y="4064450"/>
                  <a:pt x="4692692" y="4283539"/>
                  <a:pt x="4786055" y="4572001"/>
                </a:cubicBezTo>
                <a:lnTo>
                  <a:pt x="4648508" y="4572001"/>
                </a:lnTo>
                <a:cubicBezTo>
                  <a:pt x="4565124" y="4357380"/>
                  <a:pt x="4374756" y="4194541"/>
                  <a:pt x="4140754" y="4144250"/>
                </a:cubicBezTo>
                <a:cubicBezTo>
                  <a:pt x="4175248" y="4319650"/>
                  <a:pt x="4277471" y="4471530"/>
                  <a:pt x="4420568" y="4572001"/>
                </a:cubicBezTo>
                <a:lnTo>
                  <a:pt x="4226327" y="4572001"/>
                </a:lnTo>
                <a:cubicBezTo>
                  <a:pt x="4110196" y="4452596"/>
                  <a:pt x="4031633" y="4298519"/>
                  <a:pt x="4007268" y="4127511"/>
                </a:cubicBezTo>
                <a:cubicBezTo>
                  <a:pt x="4007101" y="4127458"/>
                  <a:pt x="4006932" y="4127453"/>
                  <a:pt x="4006763" y="4127448"/>
                </a:cubicBezTo>
                <a:lnTo>
                  <a:pt x="4006225" y="4120772"/>
                </a:lnTo>
                <a:cubicBezTo>
                  <a:pt x="4001166" y="4090522"/>
                  <a:pt x="3998715" y="4059631"/>
                  <a:pt x="3998757" y="4028296"/>
                </a:cubicBezTo>
                <a:cubicBezTo>
                  <a:pt x="3997445" y="4022668"/>
                  <a:pt x="3997387" y="4017001"/>
                  <a:pt x="3997387" y="4011320"/>
                </a:cubicBezTo>
                <a:lnTo>
                  <a:pt x="3997981" y="3999880"/>
                </a:lnTo>
                <a:lnTo>
                  <a:pt x="3998479" y="3999913"/>
                </a:lnTo>
                <a:close/>
                <a:moveTo>
                  <a:pt x="3975754" y="3999419"/>
                </a:moveTo>
                <a:lnTo>
                  <a:pt x="3975780" y="3999913"/>
                </a:lnTo>
                <a:lnTo>
                  <a:pt x="3976278" y="3999880"/>
                </a:lnTo>
                <a:lnTo>
                  <a:pt x="3976872" y="4011320"/>
                </a:lnTo>
                <a:cubicBezTo>
                  <a:pt x="3976872" y="4017001"/>
                  <a:pt x="3976813" y="4022668"/>
                  <a:pt x="3975501" y="4028296"/>
                </a:cubicBezTo>
                <a:cubicBezTo>
                  <a:pt x="3975543" y="4059631"/>
                  <a:pt x="3973093" y="4090522"/>
                  <a:pt x="3968034" y="4120772"/>
                </a:cubicBezTo>
                <a:lnTo>
                  <a:pt x="3967496" y="4127448"/>
                </a:lnTo>
                <a:cubicBezTo>
                  <a:pt x="3967326" y="4127453"/>
                  <a:pt x="3967158" y="4127458"/>
                  <a:pt x="3966990" y="4127511"/>
                </a:cubicBezTo>
                <a:cubicBezTo>
                  <a:pt x="3942625" y="4298519"/>
                  <a:pt x="3864063" y="4452596"/>
                  <a:pt x="3747931" y="4572001"/>
                </a:cubicBezTo>
                <a:lnTo>
                  <a:pt x="3553690" y="4572001"/>
                </a:lnTo>
                <a:cubicBezTo>
                  <a:pt x="3696788" y="4471530"/>
                  <a:pt x="3799011" y="4319651"/>
                  <a:pt x="3833505" y="4144250"/>
                </a:cubicBezTo>
                <a:cubicBezTo>
                  <a:pt x="3599503" y="4194541"/>
                  <a:pt x="3409134" y="4357380"/>
                  <a:pt x="3325751" y="4572001"/>
                </a:cubicBezTo>
                <a:lnTo>
                  <a:pt x="3188203" y="4572001"/>
                </a:lnTo>
                <a:cubicBezTo>
                  <a:pt x="3281566" y="4283539"/>
                  <a:pt x="3534796" y="4064450"/>
                  <a:pt x="3846875" y="4012794"/>
                </a:cubicBezTo>
                <a:lnTo>
                  <a:pt x="3846992" y="4011646"/>
                </a:lnTo>
                <a:cubicBezTo>
                  <a:pt x="3852301" y="4010636"/>
                  <a:pt x="3857629" y="4009688"/>
                  <a:pt x="3863205" y="4010107"/>
                </a:cubicBezTo>
                <a:cubicBezTo>
                  <a:pt x="3894388" y="4004550"/>
                  <a:pt x="3926281" y="4001569"/>
                  <a:pt x="3958666" y="4001042"/>
                </a:cubicBezTo>
                <a:close/>
                <a:moveTo>
                  <a:pt x="2306354" y="3999419"/>
                </a:moveTo>
                <a:lnTo>
                  <a:pt x="2323441" y="4001042"/>
                </a:lnTo>
                <a:cubicBezTo>
                  <a:pt x="2355827" y="4001569"/>
                  <a:pt x="2387719" y="4004550"/>
                  <a:pt x="2418903" y="4010107"/>
                </a:cubicBezTo>
                <a:cubicBezTo>
                  <a:pt x="2424479" y="4009688"/>
                  <a:pt x="2429807" y="4010636"/>
                  <a:pt x="2435115" y="4011646"/>
                </a:cubicBezTo>
                <a:lnTo>
                  <a:pt x="2435233" y="4012794"/>
                </a:lnTo>
                <a:cubicBezTo>
                  <a:pt x="2747312" y="4064450"/>
                  <a:pt x="3000542" y="4283539"/>
                  <a:pt x="3093904" y="4572001"/>
                </a:cubicBezTo>
                <a:lnTo>
                  <a:pt x="2956357" y="4572001"/>
                </a:lnTo>
                <a:cubicBezTo>
                  <a:pt x="2872974" y="4357380"/>
                  <a:pt x="2682605" y="4194541"/>
                  <a:pt x="2448603" y="4144250"/>
                </a:cubicBezTo>
                <a:cubicBezTo>
                  <a:pt x="2483097" y="4319651"/>
                  <a:pt x="2585320" y="4471530"/>
                  <a:pt x="2728418" y="4572001"/>
                </a:cubicBezTo>
                <a:lnTo>
                  <a:pt x="2534177" y="4572001"/>
                </a:lnTo>
                <a:cubicBezTo>
                  <a:pt x="2418045" y="4452596"/>
                  <a:pt x="2339482" y="4298519"/>
                  <a:pt x="2315117" y="4127511"/>
                </a:cubicBezTo>
                <a:cubicBezTo>
                  <a:pt x="2314950" y="4127458"/>
                  <a:pt x="2314781" y="4127453"/>
                  <a:pt x="2314612" y="4127448"/>
                </a:cubicBezTo>
                <a:lnTo>
                  <a:pt x="2314074" y="4120772"/>
                </a:lnTo>
                <a:cubicBezTo>
                  <a:pt x="2309015" y="4090522"/>
                  <a:pt x="2306564" y="4059631"/>
                  <a:pt x="2306606" y="4028296"/>
                </a:cubicBezTo>
                <a:cubicBezTo>
                  <a:pt x="2305294" y="4022668"/>
                  <a:pt x="2305236" y="4017001"/>
                  <a:pt x="2305236" y="4011320"/>
                </a:cubicBezTo>
                <a:lnTo>
                  <a:pt x="2305830" y="3999880"/>
                </a:lnTo>
                <a:lnTo>
                  <a:pt x="2306328" y="3999913"/>
                </a:lnTo>
                <a:close/>
                <a:moveTo>
                  <a:pt x="2283603" y="3999419"/>
                </a:moveTo>
                <a:lnTo>
                  <a:pt x="2283629" y="3999913"/>
                </a:lnTo>
                <a:lnTo>
                  <a:pt x="2284127" y="3999880"/>
                </a:lnTo>
                <a:lnTo>
                  <a:pt x="2284721" y="4011320"/>
                </a:lnTo>
                <a:cubicBezTo>
                  <a:pt x="2284721" y="4017001"/>
                  <a:pt x="2284662" y="4022668"/>
                  <a:pt x="2283350" y="4028296"/>
                </a:cubicBezTo>
                <a:cubicBezTo>
                  <a:pt x="2283392" y="4059631"/>
                  <a:pt x="2280942" y="4090522"/>
                  <a:pt x="2275883" y="4120772"/>
                </a:cubicBezTo>
                <a:lnTo>
                  <a:pt x="2275345" y="4127448"/>
                </a:lnTo>
                <a:cubicBezTo>
                  <a:pt x="2275175" y="4127453"/>
                  <a:pt x="2275007" y="4127458"/>
                  <a:pt x="2274839" y="4127511"/>
                </a:cubicBezTo>
                <a:cubicBezTo>
                  <a:pt x="2250474" y="4298519"/>
                  <a:pt x="2171912" y="4452596"/>
                  <a:pt x="2055780" y="4572001"/>
                </a:cubicBezTo>
                <a:lnTo>
                  <a:pt x="1861539" y="4572001"/>
                </a:lnTo>
                <a:cubicBezTo>
                  <a:pt x="2004637" y="4471530"/>
                  <a:pt x="2106860" y="4319650"/>
                  <a:pt x="2141354" y="4144250"/>
                </a:cubicBezTo>
                <a:cubicBezTo>
                  <a:pt x="1907352" y="4194541"/>
                  <a:pt x="1716983" y="4357380"/>
                  <a:pt x="1633600" y="4572001"/>
                </a:cubicBezTo>
                <a:lnTo>
                  <a:pt x="1496052" y="4572001"/>
                </a:lnTo>
                <a:cubicBezTo>
                  <a:pt x="1589416" y="4283539"/>
                  <a:pt x="1842645" y="4064450"/>
                  <a:pt x="2154724" y="4012794"/>
                </a:cubicBezTo>
                <a:lnTo>
                  <a:pt x="2154841" y="4011646"/>
                </a:lnTo>
                <a:cubicBezTo>
                  <a:pt x="2160150" y="4010636"/>
                  <a:pt x="2165478" y="4009688"/>
                  <a:pt x="2171054" y="4010107"/>
                </a:cubicBezTo>
                <a:cubicBezTo>
                  <a:pt x="2202237" y="4004550"/>
                  <a:pt x="2234130" y="4001569"/>
                  <a:pt x="2266515" y="4001042"/>
                </a:cubicBezTo>
                <a:close/>
                <a:moveTo>
                  <a:pt x="614203" y="3999419"/>
                </a:moveTo>
                <a:lnTo>
                  <a:pt x="631290" y="4001042"/>
                </a:lnTo>
                <a:cubicBezTo>
                  <a:pt x="663676" y="4001569"/>
                  <a:pt x="695568" y="4004550"/>
                  <a:pt x="726752" y="4010107"/>
                </a:cubicBezTo>
                <a:cubicBezTo>
                  <a:pt x="732328" y="4009688"/>
                  <a:pt x="737656" y="4010636"/>
                  <a:pt x="742964" y="4011646"/>
                </a:cubicBezTo>
                <a:lnTo>
                  <a:pt x="743081" y="4012794"/>
                </a:lnTo>
                <a:cubicBezTo>
                  <a:pt x="1055161" y="4064450"/>
                  <a:pt x="1308390" y="4283539"/>
                  <a:pt x="1401754" y="4572001"/>
                </a:cubicBezTo>
                <a:lnTo>
                  <a:pt x="1264205" y="4572001"/>
                </a:lnTo>
                <a:cubicBezTo>
                  <a:pt x="1180823" y="4357380"/>
                  <a:pt x="990454" y="4194541"/>
                  <a:pt x="756452" y="4144250"/>
                </a:cubicBezTo>
                <a:cubicBezTo>
                  <a:pt x="790946" y="4319651"/>
                  <a:pt x="893169" y="4471530"/>
                  <a:pt x="1036266" y="4572001"/>
                </a:cubicBezTo>
                <a:lnTo>
                  <a:pt x="842026" y="4572001"/>
                </a:lnTo>
                <a:cubicBezTo>
                  <a:pt x="725894" y="4452596"/>
                  <a:pt x="647331" y="4298519"/>
                  <a:pt x="622966" y="4127511"/>
                </a:cubicBezTo>
                <a:cubicBezTo>
                  <a:pt x="622799" y="4127458"/>
                  <a:pt x="622630" y="4127453"/>
                  <a:pt x="622461" y="4127448"/>
                </a:cubicBezTo>
                <a:lnTo>
                  <a:pt x="621923" y="4120772"/>
                </a:lnTo>
                <a:cubicBezTo>
                  <a:pt x="616864" y="4090522"/>
                  <a:pt x="614413" y="4059631"/>
                  <a:pt x="614455" y="4028296"/>
                </a:cubicBezTo>
                <a:cubicBezTo>
                  <a:pt x="613143" y="4022668"/>
                  <a:pt x="613085" y="4017001"/>
                  <a:pt x="613085" y="4011320"/>
                </a:cubicBezTo>
                <a:lnTo>
                  <a:pt x="613679" y="3999880"/>
                </a:lnTo>
                <a:lnTo>
                  <a:pt x="614177" y="3999913"/>
                </a:lnTo>
                <a:close/>
                <a:moveTo>
                  <a:pt x="591452" y="3999419"/>
                </a:moveTo>
                <a:lnTo>
                  <a:pt x="591478" y="3999913"/>
                </a:lnTo>
                <a:lnTo>
                  <a:pt x="591976" y="3999880"/>
                </a:lnTo>
                <a:lnTo>
                  <a:pt x="592570" y="4011320"/>
                </a:lnTo>
                <a:cubicBezTo>
                  <a:pt x="592570" y="4017001"/>
                  <a:pt x="592511" y="4022668"/>
                  <a:pt x="591199" y="4028296"/>
                </a:cubicBezTo>
                <a:cubicBezTo>
                  <a:pt x="591242" y="4059631"/>
                  <a:pt x="588791" y="4090522"/>
                  <a:pt x="583732" y="4120772"/>
                </a:cubicBezTo>
                <a:lnTo>
                  <a:pt x="583194" y="4127448"/>
                </a:lnTo>
                <a:cubicBezTo>
                  <a:pt x="583024" y="4127453"/>
                  <a:pt x="582856" y="4127458"/>
                  <a:pt x="582689" y="4127511"/>
                </a:cubicBezTo>
                <a:cubicBezTo>
                  <a:pt x="558275" y="4298863"/>
                  <a:pt x="479445" y="4453216"/>
                  <a:pt x="362360" y="4572001"/>
                </a:cubicBezTo>
                <a:lnTo>
                  <a:pt x="169811" y="4572001"/>
                </a:lnTo>
                <a:cubicBezTo>
                  <a:pt x="312603" y="4471357"/>
                  <a:pt x="414729" y="4319551"/>
                  <a:pt x="449203" y="4144250"/>
                </a:cubicBezTo>
                <a:cubicBezTo>
                  <a:pt x="258971" y="4185134"/>
                  <a:pt x="97576" y="4300399"/>
                  <a:pt x="0" y="4458139"/>
                </a:cubicBezTo>
                <a:lnTo>
                  <a:pt x="0" y="4251345"/>
                </a:lnTo>
                <a:cubicBezTo>
                  <a:pt x="121484" y="4128438"/>
                  <a:pt x="282199" y="4042650"/>
                  <a:pt x="462573" y="4012794"/>
                </a:cubicBezTo>
                <a:lnTo>
                  <a:pt x="462690" y="4011646"/>
                </a:lnTo>
                <a:cubicBezTo>
                  <a:pt x="467999" y="4010636"/>
                  <a:pt x="473327" y="4009688"/>
                  <a:pt x="478903" y="4010107"/>
                </a:cubicBezTo>
                <a:cubicBezTo>
                  <a:pt x="510086" y="4004550"/>
                  <a:pt x="541979" y="4001569"/>
                  <a:pt x="574365" y="4001042"/>
                </a:cubicBezTo>
                <a:close/>
                <a:moveTo>
                  <a:pt x="11452667" y="3304913"/>
                </a:moveTo>
                <a:cubicBezTo>
                  <a:pt x="11177477" y="3363591"/>
                  <a:pt x="10962633" y="3576701"/>
                  <a:pt x="10909358" y="3845480"/>
                </a:cubicBezTo>
                <a:cubicBezTo>
                  <a:pt x="11184548" y="3786801"/>
                  <a:pt x="11399391" y="3573691"/>
                  <a:pt x="11452667" y="3304913"/>
                </a:cubicBezTo>
                <a:close/>
                <a:moveTo>
                  <a:pt x="10058800" y="3304913"/>
                </a:moveTo>
                <a:cubicBezTo>
                  <a:pt x="10112076" y="3573691"/>
                  <a:pt x="10326919" y="3786801"/>
                  <a:pt x="10602109" y="3845480"/>
                </a:cubicBezTo>
                <a:cubicBezTo>
                  <a:pt x="10548834" y="3576701"/>
                  <a:pt x="10333990" y="3363591"/>
                  <a:pt x="10058800" y="3304913"/>
                </a:cubicBezTo>
                <a:close/>
                <a:moveTo>
                  <a:pt x="9760514" y="3304913"/>
                </a:moveTo>
                <a:cubicBezTo>
                  <a:pt x="9485324" y="3363591"/>
                  <a:pt x="9270480" y="3576701"/>
                  <a:pt x="9217205" y="3845480"/>
                </a:cubicBezTo>
                <a:cubicBezTo>
                  <a:pt x="9492395" y="3786801"/>
                  <a:pt x="9707238" y="3573691"/>
                  <a:pt x="9760514" y="3304913"/>
                </a:cubicBezTo>
                <a:close/>
                <a:moveTo>
                  <a:pt x="8366649" y="3304913"/>
                </a:moveTo>
                <a:cubicBezTo>
                  <a:pt x="8419925" y="3573691"/>
                  <a:pt x="8634768" y="3786801"/>
                  <a:pt x="8909958" y="3845480"/>
                </a:cubicBezTo>
                <a:cubicBezTo>
                  <a:pt x="8856683" y="3576701"/>
                  <a:pt x="8641839" y="3363591"/>
                  <a:pt x="8366649" y="3304913"/>
                </a:cubicBezTo>
                <a:close/>
                <a:moveTo>
                  <a:pt x="8068363" y="3304913"/>
                </a:moveTo>
                <a:cubicBezTo>
                  <a:pt x="7793173" y="3363591"/>
                  <a:pt x="7578329" y="3576701"/>
                  <a:pt x="7525054" y="3845480"/>
                </a:cubicBezTo>
                <a:cubicBezTo>
                  <a:pt x="7800244" y="3786801"/>
                  <a:pt x="8015087" y="3573691"/>
                  <a:pt x="8068363" y="3304913"/>
                </a:cubicBezTo>
                <a:close/>
                <a:moveTo>
                  <a:pt x="6674498" y="3304913"/>
                </a:moveTo>
                <a:cubicBezTo>
                  <a:pt x="6727774" y="3573691"/>
                  <a:pt x="6942617" y="3786801"/>
                  <a:pt x="7217807" y="3845480"/>
                </a:cubicBezTo>
                <a:cubicBezTo>
                  <a:pt x="7164532" y="3576701"/>
                  <a:pt x="6949688" y="3363591"/>
                  <a:pt x="6674498" y="3304913"/>
                </a:cubicBezTo>
                <a:close/>
                <a:moveTo>
                  <a:pt x="6376212" y="3304913"/>
                </a:moveTo>
                <a:cubicBezTo>
                  <a:pt x="6101022" y="3363591"/>
                  <a:pt x="5886178" y="3576701"/>
                  <a:pt x="5832903" y="3845480"/>
                </a:cubicBezTo>
                <a:cubicBezTo>
                  <a:pt x="6108093" y="3786801"/>
                  <a:pt x="6322936" y="3573691"/>
                  <a:pt x="6376212" y="3304913"/>
                </a:cubicBezTo>
                <a:close/>
                <a:moveTo>
                  <a:pt x="4982347" y="3304913"/>
                </a:moveTo>
                <a:cubicBezTo>
                  <a:pt x="5035623" y="3573691"/>
                  <a:pt x="5250466" y="3786801"/>
                  <a:pt x="5525656" y="3845480"/>
                </a:cubicBezTo>
                <a:cubicBezTo>
                  <a:pt x="5472381" y="3576701"/>
                  <a:pt x="5257537" y="3363591"/>
                  <a:pt x="4982347" y="3304913"/>
                </a:cubicBezTo>
                <a:close/>
                <a:moveTo>
                  <a:pt x="4684061" y="3304913"/>
                </a:moveTo>
                <a:cubicBezTo>
                  <a:pt x="4408871" y="3363591"/>
                  <a:pt x="4194027" y="3576701"/>
                  <a:pt x="4140752" y="3845480"/>
                </a:cubicBezTo>
                <a:cubicBezTo>
                  <a:pt x="4415942" y="3786801"/>
                  <a:pt x="4630785" y="3573691"/>
                  <a:pt x="4684061" y="3304913"/>
                </a:cubicBezTo>
                <a:close/>
                <a:moveTo>
                  <a:pt x="3290196" y="3304913"/>
                </a:moveTo>
                <a:cubicBezTo>
                  <a:pt x="3343472" y="3573691"/>
                  <a:pt x="3558315" y="3786801"/>
                  <a:pt x="3833505" y="3845480"/>
                </a:cubicBezTo>
                <a:cubicBezTo>
                  <a:pt x="3780230" y="3576701"/>
                  <a:pt x="3565386" y="3363591"/>
                  <a:pt x="3290196" y="3304913"/>
                </a:cubicBezTo>
                <a:close/>
                <a:moveTo>
                  <a:pt x="2991910" y="3304913"/>
                </a:moveTo>
                <a:cubicBezTo>
                  <a:pt x="2716720" y="3363591"/>
                  <a:pt x="2501876" y="3576701"/>
                  <a:pt x="2448601" y="3845480"/>
                </a:cubicBezTo>
                <a:cubicBezTo>
                  <a:pt x="2723791" y="3786801"/>
                  <a:pt x="2938634" y="3573691"/>
                  <a:pt x="2991910" y="3304913"/>
                </a:cubicBezTo>
                <a:close/>
                <a:moveTo>
                  <a:pt x="1598045" y="3304913"/>
                </a:moveTo>
                <a:cubicBezTo>
                  <a:pt x="1651321" y="3573691"/>
                  <a:pt x="1866164" y="3786801"/>
                  <a:pt x="2141354" y="3845480"/>
                </a:cubicBezTo>
                <a:cubicBezTo>
                  <a:pt x="2088079" y="3576701"/>
                  <a:pt x="1873235" y="3363591"/>
                  <a:pt x="1598045" y="3304913"/>
                </a:cubicBezTo>
                <a:close/>
                <a:moveTo>
                  <a:pt x="1299759" y="3304913"/>
                </a:moveTo>
                <a:cubicBezTo>
                  <a:pt x="1024569" y="3363591"/>
                  <a:pt x="809725" y="3576701"/>
                  <a:pt x="756450" y="3845480"/>
                </a:cubicBezTo>
                <a:cubicBezTo>
                  <a:pt x="1031640" y="3786801"/>
                  <a:pt x="1246483" y="3573691"/>
                  <a:pt x="1299759" y="3304913"/>
                </a:cubicBezTo>
                <a:close/>
                <a:moveTo>
                  <a:pt x="0" y="3200906"/>
                </a:moveTo>
                <a:cubicBezTo>
                  <a:pt x="306658" y="3291386"/>
                  <a:pt x="537576" y="3547942"/>
                  <a:pt x="582690" y="3862087"/>
                </a:cubicBezTo>
                <a:cubicBezTo>
                  <a:pt x="582857" y="3862140"/>
                  <a:pt x="583026" y="3862145"/>
                  <a:pt x="583195" y="3862150"/>
                </a:cubicBezTo>
                <a:lnTo>
                  <a:pt x="583735" y="3868787"/>
                </a:lnTo>
                <a:cubicBezTo>
                  <a:pt x="588792" y="3898794"/>
                  <a:pt x="591242" y="3929436"/>
                  <a:pt x="591199" y="3960518"/>
                </a:cubicBezTo>
                <a:cubicBezTo>
                  <a:pt x="592511" y="3966104"/>
                  <a:pt x="592570" y="3971728"/>
                  <a:pt x="592570" y="3977366"/>
                </a:cubicBezTo>
                <a:cubicBezTo>
                  <a:pt x="592570" y="3981158"/>
                  <a:pt x="592543" y="3984944"/>
                  <a:pt x="591977" y="3988716"/>
                </a:cubicBezTo>
                <a:lnTo>
                  <a:pt x="591478" y="3988683"/>
                </a:lnTo>
                <a:lnTo>
                  <a:pt x="591452" y="3989174"/>
                </a:lnTo>
                <a:lnTo>
                  <a:pt x="574334" y="3987561"/>
                </a:lnTo>
                <a:cubicBezTo>
                  <a:pt x="541959" y="3987038"/>
                  <a:pt x="510079" y="3984080"/>
                  <a:pt x="478907" y="3978570"/>
                </a:cubicBezTo>
                <a:cubicBezTo>
                  <a:pt x="473330" y="3978986"/>
                  <a:pt x="468001" y="3978045"/>
                  <a:pt x="462690" y="3977042"/>
                </a:cubicBezTo>
                <a:lnTo>
                  <a:pt x="462574" y="3975903"/>
                </a:lnTo>
                <a:cubicBezTo>
                  <a:pt x="282200" y="3946281"/>
                  <a:pt x="121485" y="3861168"/>
                  <a:pt x="0" y="3739225"/>
                </a:cubicBezTo>
                <a:lnTo>
                  <a:pt x="0" y="3534056"/>
                </a:lnTo>
                <a:cubicBezTo>
                  <a:pt x="97584" y="3690562"/>
                  <a:pt x="258975" y="3804918"/>
                  <a:pt x="449203" y="3845480"/>
                </a:cubicBezTo>
                <a:cubicBezTo>
                  <a:pt x="402182" y="3608252"/>
                  <a:pt x="229297" y="3414390"/>
                  <a:pt x="0" y="3332205"/>
                </a:cubicBezTo>
                <a:close/>
                <a:moveTo>
                  <a:pt x="11608704" y="3161219"/>
                </a:moveTo>
                <a:lnTo>
                  <a:pt x="11625791" y="3162829"/>
                </a:lnTo>
                <a:cubicBezTo>
                  <a:pt x="11658177" y="3163352"/>
                  <a:pt x="11690070" y="3166310"/>
                  <a:pt x="11721253" y="3171823"/>
                </a:cubicBezTo>
                <a:cubicBezTo>
                  <a:pt x="11726829" y="3171407"/>
                  <a:pt x="11732157" y="3172348"/>
                  <a:pt x="11737466" y="3173350"/>
                </a:cubicBezTo>
                <a:lnTo>
                  <a:pt x="11737583" y="3174489"/>
                </a:lnTo>
                <a:cubicBezTo>
                  <a:pt x="11914088" y="3203476"/>
                  <a:pt x="12071767" y="3285599"/>
                  <a:pt x="12192000" y="3403667"/>
                </a:cubicBezTo>
                <a:lnTo>
                  <a:pt x="12192000" y="3603658"/>
                </a:lnTo>
                <a:cubicBezTo>
                  <a:pt x="12093732" y="3453636"/>
                  <a:pt x="11935983" y="3344367"/>
                  <a:pt x="11750953" y="3304913"/>
                </a:cubicBezTo>
                <a:cubicBezTo>
                  <a:pt x="11797422" y="3539349"/>
                  <a:pt x="11966808" y="3731433"/>
                  <a:pt x="12192000" y="3815480"/>
                </a:cubicBezTo>
                <a:lnTo>
                  <a:pt x="12192000" y="3947482"/>
                </a:lnTo>
                <a:cubicBezTo>
                  <a:pt x="11889465" y="3854506"/>
                  <a:pt x="11662185" y="3599697"/>
                  <a:pt x="11617468" y="3288305"/>
                </a:cubicBezTo>
                <a:cubicBezTo>
                  <a:pt x="11617300" y="3288253"/>
                  <a:pt x="11617132" y="3288248"/>
                  <a:pt x="11616962" y="3288243"/>
                </a:cubicBezTo>
                <a:lnTo>
                  <a:pt x="11616424" y="3281619"/>
                </a:lnTo>
                <a:cubicBezTo>
                  <a:pt x="11611365" y="3251607"/>
                  <a:pt x="11608914" y="3220958"/>
                  <a:pt x="11608957" y="3189869"/>
                </a:cubicBezTo>
                <a:cubicBezTo>
                  <a:pt x="11607645" y="3184286"/>
                  <a:pt x="11607586" y="3178663"/>
                  <a:pt x="11607586" y="3173027"/>
                </a:cubicBezTo>
                <a:lnTo>
                  <a:pt x="11608180" y="3161677"/>
                </a:lnTo>
                <a:lnTo>
                  <a:pt x="11608678" y="3161709"/>
                </a:lnTo>
                <a:close/>
                <a:moveTo>
                  <a:pt x="11594916" y="3161219"/>
                </a:moveTo>
                <a:lnTo>
                  <a:pt x="11594942" y="3161709"/>
                </a:lnTo>
                <a:lnTo>
                  <a:pt x="11595440" y="3161677"/>
                </a:lnTo>
                <a:lnTo>
                  <a:pt x="11596034" y="3173027"/>
                </a:lnTo>
                <a:cubicBezTo>
                  <a:pt x="11596034" y="3178663"/>
                  <a:pt x="11595975" y="3184286"/>
                  <a:pt x="11594663" y="3189869"/>
                </a:cubicBezTo>
                <a:cubicBezTo>
                  <a:pt x="11594706" y="3220958"/>
                  <a:pt x="11592255" y="3251607"/>
                  <a:pt x="11587196" y="3281619"/>
                </a:cubicBezTo>
                <a:lnTo>
                  <a:pt x="11586658" y="3288243"/>
                </a:lnTo>
                <a:cubicBezTo>
                  <a:pt x="11586488" y="3288248"/>
                  <a:pt x="11586320" y="3288253"/>
                  <a:pt x="11586152" y="3288305"/>
                </a:cubicBezTo>
                <a:cubicBezTo>
                  <a:pt x="11535877" y="3638399"/>
                  <a:pt x="11254838" y="3916971"/>
                  <a:pt x="10895987" y="3975903"/>
                </a:cubicBezTo>
                <a:lnTo>
                  <a:pt x="10895871" y="3977042"/>
                </a:lnTo>
                <a:cubicBezTo>
                  <a:pt x="10890560" y="3978045"/>
                  <a:pt x="10885231" y="3978986"/>
                  <a:pt x="10879654" y="3978570"/>
                </a:cubicBezTo>
                <a:cubicBezTo>
                  <a:pt x="10848482" y="3984080"/>
                  <a:pt x="10816602" y="3987038"/>
                  <a:pt x="10784227" y="3987561"/>
                </a:cubicBezTo>
                <a:lnTo>
                  <a:pt x="10767109" y="3989174"/>
                </a:lnTo>
                <a:lnTo>
                  <a:pt x="10767083" y="3988683"/>
                </a:lnTo>
                <a:lnTo>
                  <a:pt x="10766584" y="3988716"/>
                </a:lnTo>
                <a:cubicBezTo>
                  <a:pt x="10766018" y="3984944"/>
                  <a:pt x="10765991" y="3981158"/>
                  <a:pt x="10765991" y="3977366"/>
                </a:cubicBezTo>
                <a:cubicBezTo>
                  <a:pt x="10765991" y="3971728"/>
                  <a:pt x="10766050" y="3966104"/>
                  <a:pt x="10767362" y="3960518"/>
                </a:cubicBezTo>
                <a:cubicBezTo>
                  <a:pt x="10767319" y="3929436"/>
                  <a:pt x="10769769" y="3898794"/>
                  <a:pt x="10774826" y="3868787"/>
                </a:cubicBezTo>
                <a:lnTo>
                  <a:pt x="10775366" y="3862150"/>
                </a:lnTo>
                <a:cubicBezTo>
                  <a:pt x="10775535" y="3862145"/>
                  <a:pt x="10775704" y="3862140"/>
                  <a:pt x="10775872" y="3862087"/>
                </a:cubicBezTo>
                <a:cubicBezTo>
                  <a:pt x="10826148" y="3511992"/>
                  <a:pt x="11107187" y="3233421"/>
                  <a:pt x="11466037" y="3174489"/>
                </a:cubicBezTo>
                <a:lnTo>
                  <a:pt x="11466154" y="3173350"/>
                </a:lnTo>
                <a:cubicBezTo>
                  <a:pt x="11471463" y="3172348"/>
                  <a:pt x="11476791" y="3171407"/>
                  <a:pt x="11482367" y="3171823"/>
                </a:cubicBezTo>
                <a:cubicBezTo>
                  <a:pt x="11513550" y="3166310"/>
                  <a:pt x="11545443" y="3163352"/>
                  <a:pt x="11577829" y="3162829"/>
                </a:cubicBezTo>
                <a:close/>
                <a:moveTo>
                  <a:pt x="9916551" y="3161219"/>
                </a:moveTo>
                <a:lnTo>
                  <a:pt x="9933638" y="3162829"/>
                </a:lnTo>
                <a:cubicBezTo>
                  <a:pt x="9966024" y="3163352"/>
                  <a:pt x="9997917" y="3166310"/>
                  <a:pt x="10029100" y="3171823"/>
                </a:cubicBezTo>
                <a:cubicBezTo>
                  <a:pt x="10034676" y="3171407"/>
                  <a:pt x="10040004" y="3172348"/>
                  <a:pt x="10045313" y="3173350"/>
                </a:cubicBezTo>
                <a:lnTo>
                  <a:pt x="10045430" y="3174489"/>
                </a:lnTo>
                <a:cubicBezTo>
                  <a:pt x="10404280" y="3233421"/>
                  <a:pt x="10685319" y="3511992"/>
                  <a:pt x="10735596" y="3862087"/>
                </a:cubicBezTo>
                <a:cubicBezTo>
                  <a:pt x="10735763" y="3862140"/>
                  <a:pt x="10735932" y="3862145"/>
                  <a:pt x="10736101" y="3862150"/>
                </a:cubicBezTo>
                <a:lnTo>
                  <a:pt x="10736641" y="3868787"/>
                </a:lnTo>
                <a:cubicBezTo>
                  <a:pt x="10741698" y="3898794"/>
                  <a:pt x="10744148" y="3929436"/>
                  <a:pt x="10744105" y="3960518"/>
                </a:cubicBezTo>
                <a:cubicBezTo>
                  <a:pt x="10745417" y="3966104"/>
                  <a:pt x="10745476" y="3971728"/>
                  <a:pt x="10745476" y="3977366"/>
                </a:cubicBezTo>
                <a:cubicBezTo>
                  <a:pt x="10745476" y="3981158"/>
                  <a:pt x="10745449" y="3984944"/>
                  <a:pt x="10744883" y="3988716"/>
                </a:cubicBezTo>
                <a:lnTo>
                  <a:pt x="10744384" y="3988683"/>
                </a:lnTo>
                <a:lnTo>
                  <a:pt x="10744358" y="3989174"/>
                </a:lnTo>
                <a:lnTo>
                  <a:pt x="10727240" y="3987561"/>
                </a:lnTo>
                <a:cubicBezTo>
                  <a:pt x="10694865" y="3987038"/>
                  <a:pt x="10662985" y="3984080"/>
                  <a:pt x="10631813" y="3978570"/>
                </a:cubicBezTo>
                <a:cubicBezTo>
                  <a:pt x="10626236" y="3978986"/>
                  <a:pt x="10620907" y="3978045"/>
                  <a:pt x="10615596" y="3977042"/>
                </a:cubicBezTo>
                <a:lnTo>
                  <a:pt x="10615480" y="3975903"/>
                </a:lnTo>
                <a:cubicBezTo>
                  <a:pt x="10256629" y="3916971"/>
                  <a:pt x="9975590" y="3638399"/>
                  <a:pt x="9925315" y="3288305"/>
                </a:cubicBezTo>
                <a:cubicBezTo>
                  <a:pt x="9925147" y="3288253"/>
                  <a:pt x="9924979" y="3288248"/>
                  <a:pt x="9924809" y="3288243"/>
                </a:cubicBezTo>
                <a:lnTo>
                  <a:pt x="9924271" y="3281619"/>
                </a:lnTo>
                <a:cubicBezTo>
                  <a:pt x="9919212" y="3251607"/>
                  <a:pt x="9916761" y="3220958"/>
                  <a:pt x="9916804" y="3189869"/>
                </a:cubicBezTo>
                <a:cubicBezTo>
                  <a:pt x="9915492" y="3184286"/>
                  <a:pt x="9915433" y="3178663"/>
                  <a:pt x="9915433" y="3173027"/>
                </a:cubicBezTo>
                <a:lnTo>
                  <a:pt x="9916027" y="3161677"/>
                </a:lnTo>
                <a:lnTo>
                  <a:pt x="9916525" y="3161709"/>
                </a:lnTo>
                <a:close/>
                <a:moveTo>
                  <a:pt x="9902763" y="3161219"/>
                </a:moveTo>
                <a:lnTo>
                  <a:pt x="9902789" y="3161709"/>
                </a:lnTo>
                <a:lnTo>
                  <a:pt x="9903287" y="3161677"/>
                </a:lnTo>
                <a:lnTo>
                  <a:pt x="9903881" y="3173027"/>
                </a:lnTo>
                <a:cubicBezTo>
                  <a:pt x="9903881" y="3178663"/>
                  <a:pt x="9903822" y="3184286"/>
                  <a:pt x="9902510" y="3189869"/>
                </a:cubicBezTo>
                <a:cubicBezTo>
                  <a:pt x="9902553" y="3220958"/>
                  <a:pt x="9900102" y="3251607"/>
                  <a:pt x="9895043" y="3281619"/>
                </a:cubicBezTo>
                <a:lnTo>
                  <a:pt x="9894505" y="3288243"/>
                </a:lnTo>
                <a:cubicBezTo>
                  <a:pt x="9894335" y="3288248"/>
                  <a:pt x="9894167" y="3288253"/>
                  <a:pt x="9893999" y="3288305"/>
                </a:cubicBezTo>
                <a:cubicBezTo>
                  <a:pt x="9843724" y="3638399"/>
                  <a:pt x="9562685" y="3916971"/>
                  <a:pt x="9203834" y="3975903"/>
                </a:cubicBezTo>
                <a:lnTo>
                  <a:pt x="9203718" y="3977042"/>
                </a:lnTo>
                <a:cubicBezTo>
                  <a:pt x="9198407" y="3978045"/>
                  <a:pt x="9193078" y="3978986"/>
                  <a:pt x="9187501" y="3978570"/>
                </a:cubicBezTo>
                <a:cubicBezTo>
                  <a:pt x="9156329" y="3984080"/>
                  <a:pt x="9124449" y="3987038"/>
                  <a:pt x="9092074" y="3987561"/>
                </a:cubicBezTo>
                <a:lnTo>
                  <a:pt x="9074956" y="3989174"/>
                </a:lnTo>
                <a:lnTo>
                  <a:pt x="9074930" y="3988683"/>
                </a:lnTo>
                <a:lnTo>
                  <a:pt x="9074431" y="3988716"/>
                </a:lnTo>
                <a:cubicBezTo>
                  <a:pt x="9073865" y="3984944"/>
                  <a:pt x="9073838" y="3981158"/>
                  <a:pt x="9073838" y="3977366"/>
                </a:cubicBezTo>
                <a:cubicBezTo>
                  <a:pt x="9073838" y="3971728"/>
                  <a:pt x="9073897" y="3966104"/>
                  <a:pt x="9075209" y="3960518"/>
                </a:cubicBezTo>
                <a:cubicBezTo>
                  <a:pt x="9075166" y="3929436"/>
                  <a:pt x="9077616" y="3898794"/>
                  <a:pt x="9082673" y="3868787"/>
                </a:cubicBezTo>
                <a:lnTo>
                  <a:pt x="9083213" y="3862150"/>
                </a:lnTo>
                <a:cubicBezTo>
                  <a:pt x="9083382" y="3862145"/>
                  <a:pt x="9083551" y="3862140"/>
                  <a:pt x="9083718" y="3862087"/>
                </a:cubicBezTo>
                <a:cubicBezTo>
                  <a:pt x="9133995" y="3511992"/>
                  <a:pt x="9415034" y="3233421"/>
                  <a:pt x="9773884" y="3174489"/>
                </a:cubicBezTo>
                <a:lnTo>
                  <a:pt x="9774001" y="3173350"/>
                </a:lnTo>
                <a:cubicBezTo>
                  <a:pt x="9779310" y="3172348"/>
                  <a:pt x="9784638" y="3171407"/>
                  <a:pt x="9790214" y="3171823"/>
                </a:cubicBezTo>
                <a:cubicBezTo>
                  <a:pt x="9821397" y="3166310"/>
                  <a:pt x="9853290" y="3163352"/>
                  <a:pt x="9885676" y="3162829"/>
                </a:cubicBezTo>
                <a:close/>
                <a:moveTo>
                  <a:pt x="8224400" y="3161219"/>
                </a:moveTo>
                <a:lnTo>
                  <a:pt x="8241488" y="3162829"/>
                </a:lnTo>
                <a:cubicBezTo>
                  <a:pt x="8273873" y="3163352"/>
                  <a:pt x="8305766" y="3166310"/>
                  <a:pt x="8336949" y="3171823"/>
                </a:cubicBezTo>
                <a:cubicBezTo>
                  <a:pt x="8342525" y="3171407"/>
                  <a:pt x="8347853" y="3172348"/>
                  <a:pt x="8353162" y="3173350"/>
                </a:cubicBezTo>
                <a:lnTo>
                  <a:pt x="8353279" y="3174489"/>
                </a:lnTo>
                <a:cubicBezTo>
                  <a:pt x="8712129" y="3233421"/>
                  <a:pt x="8993168" y="3511992"/>
                  <a:pt x="9043444" y="3862087"/>
                </a:cubicBezTo>
                <a:cubicBezTo>
                  <a:pt x="9043612" y="3862140"/>
                  <a:pt x="9043781" y="3862145"/>
                  <a:pt x="9043950" y="3862150"/>
                </a:cubicBezTo>
                <a:lnTo>
                  <a:pt x="9044490" y="3868787"/>
                </a:lnTo>
                <a:cubicBezTo>
                  <a:pt x="9049547" y="3898794"/>
                  <a:pt x="9051997" y="3929436"/>
                  <a:pt x="9051954" y="3960518"/>
                </a:cubicBezTo>
                <a:cubicBezTo>
                  <a:pt x="9053266" y="3966104"/>
                  <a:pt x="9053325" y="3971728"/>
                  <a:pt x="9053325" y="3977366"/>
                </a:cubicBezTo>
                <a:cubicBezTo>
                  <a:pt x="9053325" y="3981158"/>
                  <a:pt x="9053298" y="3984944"/>
                  <a:pt x="9052732" y="3988716"/>
                </a:cubicBezTo>
                <a:lnTo>
                  <a:pt x="9052233" y="3988683"/>
                </a:lnTo>
                <a:lnTo>
                  <a:pt x="9052207" y="3989174"/>
                </a:lnTo>
                <a:lnTo>
                  <a:pt x="9035089" y="3987561"/>
                </a:lnTo>
                <a:cubicBezTo>
                  <a:pt x="9002714" y="3987038"/>
                  <a:pt x="8970834" y="3984080"/>
                  <a:pt x="8939662" y="3978570"/>
                </a:cubicBezTo>
                <a:cubicBezTo>
                  <a:pt x="8934085" y="3978986"/>
                  <a:pt x="8928756" y="3978045"/>
                  <a:pt x="8923445" y="3977042"/>
                </a:cubicBezTo>
                <a:lnTo>
                  <a:pt x="8923329" y="3975903"/>
                </a:lnTo>
                <a:cubicBezTo>
                  <a:pt x="8564478" y="3916971"/>
                  <a:pt x="8283439" y="3638399"/>
                  <a:pt x="8233164" y="3288305"/>
                </a:cubicBezTo>
                <a:cubicBezTo>
                  <a:pt x="8232996" y="3288253"/>
                  <a:pt x="8232828" y="3288248"/>
                  <a:pt x="8232658" y="3288243"/>
                </a:cubicBezTo>
                <a:lnTo>
                  <a:pt x="8232120" y="3281619"/>
                </a:lnTo>
                <a:cubicBezTo>
                  <a:pt x="8227061" y="3251607"/>
                  <a:pt x="8224611" y="3220958"/>
                  <a:pt x="8224653" y="3189869"/>
                </a:cubicBezTo>
                <a:cubicBezTo>
                  <a:pt x="8223341" y="3184286"/>
                  <a:pt x="8223282" y="3178663"/>
                  <a:pt x="8223282" y="3173027"/>
                </a:cubicBezTo>
                <a:lnTo>
                  <a:pt x="8223876" y="3161677"/>
                </a:lnTo>
                <a:lnTo>
                  <a:pt x="8224374" y="3161709"/>
                </a:lnTo>
                <a:close/>
                <a:moveTo>
                  <a:pt x="8210612" y="3161219"/>
                </a:moveTo>
                <a:lnTo>
                  <a:pt x="8210638" y="3161709"/>
                </a:lnTo>
                <a:lnTo>
                  <a:pt x="8211136" y="3161677"/>
                </a:lnTo>
                <a:lnTo>
                  <a:pt x="8211730" y="3173027"/>
                </a:lnTo>
                <a:cubicBezTo>
                  <a:pt x="8211730" y="3178663"/>
                  <a:pt x="8211672" y="3184286"/>
                  <a:pt x="8210360" y="3189869"/>
                </a:cubicBezTo>
                <a:cubicBezTo>
                  <a:pt x="8210402" y="3220958"/>
                  <a:pt x="8207951" y="3251607"/>
                  <a:pt x="8202893" y="3281619"/>
                </a:cubicBezTo>
                <a:lnTo>
                  <a:pt x="8202354" y="3288243"/>
                </a:lnTo>
                <a:cubicBezTo>
                  <a:pt x="8202185" y="3288248"/>
                  <a:pt x="8202016" y="3288253"/>
                  <a:pt x="8201849" y="3288305"/>
                </a:cubicBezTo>
                <a:cubicBezTo>
                  <a:pt x="8151573" y="3638399"/>
                  <a:pt x="7870534" y="3916971"/>
                  <a:pt x="7511683" y="3975903"/>
                </a:cubicBezTo>
                <a:lnTo>
                  <a:pt x="7511567" y="3977042"/>
                </a:lnTo>
                <a:cubicBezTo>
                  <a:pt x="7506256" y="3978045"/>
                  <a:pt x="7500927" y="3978986"/>
                  <a:pt x="7495350" y="3978570"/>
                </a:cubicBezTo>
                <a:cubicBezTo>
                  <a:pt x="7464178" y="3984080"/>
                  <a:pt x="7432298" y="3987038"/>
                  <a:pt x="7399924" y="3987561"/>
                </a:cubicBezTo>
                <a:lnTo>
                  <a:pt x="7382805" y="3989174"/>
                </a:lnTo>
                <a:lnTo>
                  <a:pt x="7382779" y="3988683"/>
                </a:lnTo>
                <a:lnTo>
                  <a:pt x="7382280" y="3988716"/>
                </a:lnTo>
                <a:cubicBezTo>
                  <a:pt x="7381714" y="3984944"/>
                  <a:pt x="7381687" y="3981158"/>
                  <a:pt x="7381687" y="3977366"/>
                </a:cubicBezTo>
                <a:cubicBezTo>
                  <a:pt x="7381687" y="3971728"/>
                  <a:pt x="7381746" y="3966104"/>
                  <a:pt x="7383058" y="3960518"/>
                </a:cubicBezTo>
                <a:cubicBezTo>
                  <a:pt x="7383016" y="3929436"/>
                  <a:pt x="7385465" y="3898794"/>
                  <a:pt x="7390522" y="3868787"/>
                </a:cubicBezTo>
                <a:lnTo>
                  <a:pt x="7391062" y="3862150"/>
                </a:lnTo>
                <a:cubicBezTo>
                  <a:pt x="7391231" y="3862145"/>
                  <a:pt x="7391400" y="3862140"/>
                  <a:pt x="7391568" y="3862087"/>
                </a:cubicBezTo>
                <a:cubicBezTo>
                  <a:pt x="7441844" y="3511992"/>
                  <a:pt x="7722883" y="3233421"/>
                  <a:pt x="8081734" y="3174489"/>
                </a:cubicBezTo>
                <a:lnTo>
                  <a:pt x="8081851" y="3173350"/>
                </a:lnTo>
                <a:cubicBezTo>
                  <a:pt x="8087159" y="3172348"/>
                  <a:pt x="8092487" y="3171407"/>
                  <a:pt x="8098063" y="3171823"/>
                </a:cubicBezTo>
                <a:cubicBezTo>
                  <a:pt x="8129247" y="3166310"/>
                  <a:pt x="8161139" y="3163352"/>
                  <a:pt x="8193525" y="3162829"/>
                </a:cubicBezTo>
                <a:close/>
                <a:moveTo>
                  <a:pt x="6532249" y="3161219"/>
                </a:moveTo>
                <a:lnTo>
                  <a:pt x="6549337" y="3162829"/>
                </a:lnTo>
                <a:cubicBezTo>
                  <a:pt x="6581722" y="3163352"/>
                  <a:pt x="6613615" y="3166310"/>
                  <a:pt x="6644798" y="3171823"/>
                </a:cubicBezTo>
                <a:cubicBezTo>
                  <a:pt x="6650374" y="3171407"/>
                  <a:pt x="6655702" y="3172348"/>
                  <a:pt x="6661011" y="3173350"/>
                </a:cubicBezTo>
                <a:lnTo>
                  <a:pt x="6661128" y="3174489"/>
                </a:lnTo>
                <a:cubicBezTo>
                  <a:pt x="7019978" y="3233421"/>
                  <a:pt x="7301017" y="3511992"/>
                  <a:pt x="7351294" y="3862087"/>
                </a:cubicBezTo>
                <a:cubicBezTo>
                  <a:pt x="7351461" y="3862140"/>
                  <a:pt x="7351631" y="3862145"/>
                  <a:pt x="7351799" y="3862150"/>
                </a:cubicBezTo>
                <a:lnTo>
                  <a:pt x="7352340" y="3868787"/>
                </a:lnTo>
                <a:cubicBezTo>
                  <a:pt x="7357396" y="3898794"/>
                  <a:pt x="7359846" y="3929436"/>
                  <a:pt x="7359804" y="3960518"/>
                </a:cubicBezTo>
                <a:cubicBezTo>
                  <a:pt x="7361116" y="3966104"/>
                  <a:pt x="7361174" y="3971728"/>
                  <a:pt x="7361174" y="3977366"/>
                </a:cubicBezTo>
                <a:cubicBezTo>
                  <a:pt x="7361174" y="3981158"/>
                  <a:pt x="7361147" y="3984944"/>
                  <a:pt x="7360581" y="3988716"/>
                </a:cubicBezTo>
                <a:lnTo>
                  <a:pt x="7360082" y="3988683"/>
                </a:lnTo>
                <a:lnTo>
                  <a:pt x="7360056" y="3989174"/>
                </a:lnTo>
                <a:lnTo>
                  <a:pt x="7342938" y="3987561"/>
                </a:lnTo>
                <a:cubicBezTo>
                  <a:pt x="7310564" y="3987038"/>
                  <a:pt x="7278683" y="3984080"/>
                  <a:pt x="7247511" y="3978570"/>
                </a:cubicBezTo>
                <a:cubicBezTo>
                  <a:pt x="7241934" y="3978986"/>
                  <a:pt x="7236605" y="3978045"/>
                  <a:pt x="7231295" y="3977042"/>
                </a:cubicBezTo>
                <a:lnTo>
                  <a:pt x="7231179" y="3975903"/>
                </a:lnTo>
                <a:cubicBezTo>
                  <a:pt x="6872327" y="3916971"/>
                  <a:pt x="6591288" y="3638399"/>
                  <a:pt x="6541013" y="3288305"/>
                </a:cubicBezTo>
                <a:cubicBezTo>
                  <a:pt x="6540845" y="3288253"/>
                  <a:pt x="6540677" y="3288248"/>
                  <a:pt x="6540507" y="3288243"/>
                </a:cubicBezTo>
                <a:lnTo>
                  <a:pt x="6539969" y="3281619"/>
                </a:lnTo>
                <a:cubicBezTo>
                  <a:pt x="6534910" y="3251607"/>
                  <a:pt x="6532460" y="3220958"/>
                  <a:pt x="6532502" y="3189869"/>
                </a:cubicBezTo>
                <a:cubicBezTo>
                  <a:pt x="6531190" y="3184286"/>
                  <a:pt x="6531131" y="3178663"/>
                  <a:pt x="6531131" y="3173027"/>
                </a:cubicBezTo>
                <a:lnTo>
                  <a:pt x="6531725" y="3161677"/>
                </a:lnTo>
                <a:lnTo>
                  <a:pt x="6532223" y="3161709"/>
                </a:lnTo>
                <a:close/>
                <a:moveTo>
                  <a:pt x="6518461" y="3161219"/>
                </a:moveTo>
                <a:lnTo>
                  <a:pt x="6518487" y="3161709"/>
                </a:lnTo>
                <a:lnTo>
                  <a:pt x="6518985" y="3161677"/>
                </a:lnTo>
                <a:lnTo>
                  <a:pt x="6519579" y="3173027"/>
                </a:lnTo>
                <a:cubicBezTo>
                  <a:pt x="6519579" y="3178663"/>
                  <a:pt x="6519520" y="3184286"/>
                  <a:pt x="6518208" y="3189869"/>
                </a:cubicBezTo>
                <a:cubicBezTo>
                  <a:pt x="6518250" y="3220958"/>
                  <a:pt x="6515800" y="3251607"/>
                  <a:pt x="6510741" y="3281619"/>
                </a:cubicBezTo>
                <a:lnTo>
                  <a:pt x="6510203" y="3288243"/>
                </a:lnTo>
                <a:cubicBezTo>
                  <a:pt x="6510033" y="3288248"/>
                  <a:pt x="6509865" y="3288253"/>
                  <a:pt x="6509697" y="3288305"/>
                </a:cubicBezTo>
                <a:cubicBezTo>
                  <a:pt x="6459422" y="3638399"/>
                  <a:pt x="6178383" y="3916971"/>
                  <a:pt x="5819531" y="3975903"/>
                </a:cubicBezTo>
                <a:lnTo>
                  <a:pt x="5819415" y="3977042"/>
                </a:lnTo>
                <a:cubicBezTo>
                  <a:pt x="5814105" y="3978045"/>
                  <a:pt x="5808776" y="3978986"/>
                  <a:pt x="5803199" y="3978570"/>
                </a:cubicBezTo>
                <a:cubicBezTo>
                  <a:pt x="5772027" y="3984080"/>
                  <a:pt x="5740146" y="3987038"/>
                  <a:pt x="5707772" y="3987561"/>
                </a:cubicBezTo>
                <a:lnTo>
                  <a:pt x="5690654" y="3989174"/>
                </a:lnTo>
                <a:lnTo>
                  <a:pt x="5690628" y="3988683"/>
                </a:lnTo>
                <a:lnTo>
                  <a:pt x="5690129" y="3988716"/>
                </a:lnTo>
                <a:cubicBezTo>
                  <a:pt x="5689563" y="3984944"/>
                  <a:pt x="5689536" y="3981158"/>
                  <a:pt x="5689536" y="3977366"/>
                </a:cubicBezTo>
                <a:cubicBezTo>
                  <a:pt x="5689536" y="3971728"/>
                  <a:pt x="5689594" y="3966104"/>
                  <a:pt x="5690906" y="3960518"/>
                </a:cubicBezTo>
                <a:cubicBezTo>
                  <a:pt x="5690864" y="3929436"/>
                  <a:pt x="5693314" y="3898794"/>
                  <a:pt x="5698370" y="3868787"/>
                </a:cubicBezTo>
                <a:lnTo>
                  <a:pt x="5698911" y="3862150"/>
                </a:lnTo>
                <a:cubicBezTo>
                  <a:pt x="5699079" y="3862145"/>
                  <a:pt x="5699249" y="3862140"/>
                  <a:pt x="5699416" y="3862087"/>
                </a:cubicBezTo>
                <a:cubicBezTo>
                  <a:pt x="5749693" y="3511992"/>
                  <a:pt x="6030732" y="3233421"/>
                  <a:pt x="6389582" y="3174489"/>
                </a:cubicBezTo>
                <a:lnTo>
                  <a:pt x="6389699" y="3173350"/>
                </a:lnTo>
                <a:cubicBezTo>
                  <a:pt x="6395008" y="3172348"/>
                  <a:pt x="6400336" y="3171407"/>
                  <a:pt x="6405912" y="3171823"/>
                </a:cubicBezTo>
                <a:cubicBezTo>
                  <a:pt x="6437095" y="3166310"/>
                  <a:pt x="6468988" y="3163352"/>
                  <a:pt x="6501373" y="3162829"/>
                </a:cubicBezTo>
                <a:close/>
                <a:moveTo>
                  <a:pt x="4840098" y="3161219"/>
                </a:moveTo>
                <a:lnTo>
                  <a:pt x="4857185" y="3162829"/>
                </a:lnTo>
                <a:cubicBezTo>
                  <a:pt x="4889571" y="3163352"/>
                  <a:pt x="4921463" y="3166310"/>
                  <a:pt x="4952647" y="3171823"/>
                </a:cubicBezTo>
                <a:cubicBezTo>
                  <a:pt x="4958223" y="3171407"/>
                  <a:pt x="4963551" y="3172348"/>
                  <a:pt x="4968859" y="3173350"/>
                </a:cubicBezTo>
                <a:lnTo>
                  <a:pt x="4968976" y="3174489"/>
                </a:lnTo>
                <a:cubicBezTo>
                  <a:pt x="5327827" y="3233421"/>
                  <a:pt x="5608866" y="3511992"/>
                  <a:pt x="5659142" y="3862087"/>
                </a:cubicBezTo>
                <a:cubicBezTo>
                  <a:pt x="5659310" y="3862140"/>
                  <a:pt x="5659479" y="3862145"/>
                  <a:pt x="5659648" y="3862150"/>
                </a:cubicBezTo>
                <a:lnTo>
                  <a:pt x="5660188" y="3868787"/>
                </a:lnTo>
                <a:cubicBezTo>
                  <a:pt x="5665245" y="3898794"/>
                  <a:pt x="5667694" y="3929436"/>
                  <a:pt x="5667652" y="3960518"/>
                </a:cubicBezTo>
                <a:cubicBezTo>
                  <a:pt x="5668964" y="3966104"/>
                  <a:pt x="5669023" y="3971728"/>
                  <a:pt x="5669023" y="3977366"/>
                </a:cubicBezTo>
                <a:cubicBezTo>
                  <a:pt x="5669023" y="3981158"/>
                  <a:pt x="5668996" y="3984944"/>
                  <a:pt x="5668430" y="3988716"/>
                </a:cubicBezTo>
                <a:lnTo>
                  <a:pt x="5667931" y="3988683"/>
                </a:lnTo>
                <a:lnTo>
                  <a:pt x="5667905" y="3989174"/>
                </a:lnTo>
                <a:lnTo>
                  <a:pt x="5650786" y="3987561"/>
                </a:lnTo>
                <a:cubicBezTo>
                  <a:pt x="5618412" y="3987038"/>
                  <a:pt x="5586532" y="3984080"/>
                  <a:pt x="5555360" y="3978570"/>
                </a:cubicBezTo>
                <a:cubicBezTo>
                  <a:pt x="5549783" y="3978986"/>
                  <a:pt x="5544454" y="3978045"/>
                  <a:pt x="5539143" y="3977042"/>
                </a:cubicBezTo>
                <a:lnTo>
                  <a:pt x="5539027" y="3975903"/>
                </a:lnTo>
                <a:cubicBezTo>
                  <a:pt x="5180176" y="3916971"/>
                  <a:pt x="4899137" y="3638399"/>
                  <a:pt x="4848861" y="3288305"/>
                </a:cubicBezTo>
                <a:cubicBezTo>
                  <a:pt x="4848694" y="3288253"/>
                  <a:pt x="4848525" y="3288248"/>
                  <a:pt x="4848356" y="3288243"/>
                </a:cubicBezTo>
                <a:lnTo>
                  <a:pt x="4847817" y="3281619"/>
                </a:lnTo>
                <a:cubicBezTo>
                  <a:pt x="4842759" y="3251607"/>
                  <a:pt x="4840308" y="3220958"/>
                  <a:pt x="4840350" y="3189869"/>
                </a:cubicBezTo>
                <a:cubicBezTo>
                  <a:pt x="4839038" y="3184286"/>
                  <a:pt x="4838980" y="3178663"/>
                  <a:pt x="4838980" y="3173027"/>
                </a:cubicBezTo>
                <a:lnTo>
                  <a:pt x="4839574" y="3161677"/>
                </a:lnTo>
                <a:lnTo>
                  <a:pt x="4840072" y="3161709"/>
                </a:lnTo>
                <a:close/>
                <a:moveTo>
                  <a:pt x="4826310" y="3161219"/>
                </a:moveTo>
                <a:lnTo>
                  <a:pt x="4826336" y="3161709"/>
                </a:lnTo>
                <a:lnTo>
                  <a:pt x="4826834" y="3161677"/>
                </a:lnTo>
                <a:lnTo>
                  <a:pt x="4827428" y="3173027"/>
                </a:lnTo>
                <a:cubicBezTo>
                  <a:pt x="4827428" y="3178663"/>
                  <a:pt x="4827369" y="3184286"/>
                  <a:pt x="4826057" y="3189869"/>
                </a:cubicBezTo>
                <a:cubicBezTo>
                  <a:pt x="4826099" y="3220958"/>
                  <a:pt x="4823649" y="3251607"/>
                  <a:pt x="4818590" y="3281619"/>
                </a:cubicBezTo>
                <a:lnTo>
                  <a:pt x="4818052" y="3288243"/>
                </a:lnTo>
                <a:cubicBezTo>
                  <a:pt x="4817882" y="3288248"/>
                  <a:pt x="4817714" y="3288253"/>
                  <a:pt x="4817546" y="3288305"/>
                </a:cubicBezTo>
                <a:cubicBezTo>
                  <a:pt x="4767271" y="3638399"/>
                  <a:pt x="4486232" y="3916971"/>
                  <a:pt x="4127381" y="3975903"/>
                </a:cubicBezTo>
                <a:lnTo>
                  <a:pt x="4127264" y="3977042"/>
                </a:lnTo>
                <a:cubicBezTo>
                  <a:pt x="4121954" y="3978045"/>
                  <a:pt x="4116625" y="3978986"/>
                  <a:pt x="4111048" y="3978570"/>
                </a:cubicBezTo>
                <a:cubicBezTo>
                  <a:pt x="4079876" y="3984080"/>
                  <a:pt x="4047996" y="3987038"/>
                  <a:pt x="4015621" y="3987561"/>
                </a:cubicBezTo>
                <a:lnTo>
                  <a:pt x="3998503" y="3989174"/>
                </a:lnTo>
                <a:lnTo>
                  <a:pt x="3998477" y="3988683"/>
                </a:lnTo>
                <a:lnTo>
                  <a:pt x="3997978" y="3988716"/>
                </a:lnTo>
                <a:cubicBezTo>
                  <a:pt x="3997412" y="3984944"/>
                  <a:pt x="3997385" y="3981158"/>
                  <a:pt x="3997385" y="3977366"/>
                </a:cubicBezTo>
                <a:cubicBezTo>
                  <a:pt x="3997385" y="3971728"/>
                  <a:pt x="3997443" y="3966104"/>
                  <a:pt x="3998755" y="3960518"/>
                </a:cubicBezTo>
                <a:cubicBezTo>
                  <a:pt x="3998713" y="3929436"/>
                  <a:pt x="4001163" y="3898794"/>
                  <a:pt x="4006219" y="3868787"/>
                </a:cubicBezTo>
                <a:lnTo>
                  <a:pt x="4006760" y="3862150"/>
                </a:lnTo>
                <a:cubicBezTo>
                  <a:pt x="4006928" y="3862145"/>
                  <a:pt x="4007098" y="3862140"/>
                  <a:pt x="4007265" y="3862087"/>
                </a:cubicBezTo>
                <a:cubicBezTo>
                  <a:pt x="4057542" y="3511992"/>
                  <a:pt x="4338581" y="3233421"/>
                  <a:pt x="4697431" y="3174489"/>
                </a:cubicBezTo>
                <a:lnTo>
                  <a:pt x="4697548" y="3173350"/>
                </a:lnTo>
                <a:cubicBezTo>
                  <a:pt x="4702857" y="3172348"/>
                  <a:pt x="4708185" y="3171407"/>
                  <a:pt x="4713761" y="3171823"/>
                </a:cubicBezTo>
                <a:cubicBezTo>
                  <a:pt x="4744944" y="3166310"/>
                  <a:pt x="4776837" y="3163352"/>
                  <a:pt x="4809222" y="3162829"/>
                </a:cubicBezTo>
                <a:close/>
                <a:moveTo>
                  <a:pt x="3147947" y="3161219"/>
                </a:moveTo>
                <a:lnTo>
                  <a:pt x="3165034" y="3162829"/>
                </a:lnTo>
                <a:cubicBezTo>
                  <a:pt x="3197420" y="3163352"/>
                  <a:pt x="3229312" y="3166310"/>
                  <a:pt x="3260496" y="3171823"/>
                </a:cubicBezTo>
                <a:cubicBezTo>
                  <a:pt x="3266072" y="3171407"/>
                  <a:pt x="3271400" y="3172348"/>
                  <a:pt x="3276708" y="3173350"/>
                </a:cubicBezTo>
                <a:lnTo>
                  <a:pt x="3276826" y="3174489"/>
                </a:lnTo>
                <a:cubicBezTo>
                  <a:pt x="3635676" y="3233421"/>
                  <a:pt x="3916715" y="3511992"/>
                  <a:pt x="3966991" y="3862087"/>
                </a:cubicBezTo>
                <a:cubicBezTo>
                  <a:pt x="3967159" y="3862140"/>
                  <a:pt x="3967328" y="3862145"/>
                  <a:pt x="3967497" y="3862150"/>
                </a:cubicBezTo>
                <a:lnTo>
                  <a:pt x="3968037" y="3868787"/>
                </a:lnTo>
                <a:cubicBezTo>
                  <a:pt x="3973094" y="3898794"/>
                  <a:pt x="3975543" y="3929436"/>
                  <a:pt x="3975501" y="3960518"/>
                </a:cubicBezTo>
                <a:cubicBezTo>
                  <a:pt x="3976813" y="3966104"/>
                  <a:pt x="3976872" y="3971728"/>
                  <a:pt x="3976872" y="3977366"/>
                </a:cubicBezTo>
                <a:cubicBezTo>
                  <a:pt x="3976872" y="3981158"/>
                  <a:pt x="3976845" y="3984944"/>
                  <a:pt x="3976279" y="3988716"/>
                </a:cubicBezTo>
                <a:lnTo>
                  <a:pt x="3975780" y="3988683"/>
                </a:lnTo>
                <a:lnTo>
                  <a:pt x="3975754" y="3989174"/>
                </a:lnTo>
                <a:lnTo>
                  <a:pt x="3958635" y="3987561"/>
                </a:lnTo>
                <a:cubicBezTo>
                  <a:pt x="3926261" y="3987038"/>
                  <a:pt x="3894381" y="3984080"/>
                  <a:pt x="3863209" y="3978570"/>
                </a:cubicBezTo>
                <a:cubicBezTo>
                  <a:pt x="3857632" y="3978986"/>
                  <a:pt x="3852303" y="3978045"/>
                  <a:pt x="3846992" y="3977042"/>
                </a:cubicBezTo>
                <a:lnTo>
                  <a:pt x="3846876" y="3975903"/>
                </a:lnTo>
                <a:cubicBezTo>
                  <a:pt x="3488025" y="3916971"/>
                  <a:pt x="3206986" y="3638399"/>
                  <a:pt x="3156710" y="3288305"/>
                </a:cubicBezTo>
                <a:cubicBezTo>
                  <a:pt x="3156543" y="3288253"/>
                  <a:pt x="3156374" y="3288248"/>
                  <a:pt x="3156205" y="3288243"/>
                </a:cubicBezTo>
                <a:lnTo>
                  <a:pt x="3155667" y="3281619"/>
                </a:lnTo>
                <a:cubicBezTo>
                  <a:pt x="3150608" y="3251607"/>
                  <a:pt x="3148157" y="3220958"/>
                  <a:pt x="3148199" y="3189869"/>
                </a:cubicBezTo>
                <a:cubicBezTo>
                  <a:pt x="3146887" y="3184286"/>
                  <a:pt x="3146829" y="3178663"/>
                  <a:pt x="3146829" y="3173027"/>
                </a:cubicBezTo>
                <a:lnTo>
                  <a:pt x="3147423" y="3161677"/>
                </a:lnTo>
                <a:lnTo>
                  <a:pt x="3147921" y="3161709"/>
                </a:lnTo>
                <a:close/>
                <a:moveTo>
                  <a:pt x="3134159" y="3161219"/>
                </a:moveTo>
                <a:lnTo>
                  <a:pt x="3134185" y="3161709"/>
                </a:lnTo>
                <a:lnTo>
                  <a:pt x="3134683" y="3161677"/>
                </a:lnTo>
                <a:lnTo>
                  <a:pt x="3135277" y="3173027"/>
                </a:lnTo>
                <a:cubicBezTo>
                  <a:pt x="3135277" y="3178663"/>
                  <a:pt x="3135218" y="3184286"/>
                  <a:pt x="3133906" y="3189869"/>
                </a:cubicBezTo>
                <a:cubicBezTo>
                  <a:pt x="3133948" y="3220958"/>
                  <a:pt x="3131498" y="3251607"/>
                  <a:pt x="3126439" y="3281619"/>
                </a:cubicBezTo>
                <a:lnTo>
                  <a:pt x="3125901" y="3288243"/>
                </a:lnTo>
                <a:cubicBezTo>
                  <a:pt x="3125731" y="3288248"/>
                  <a:pt x="3125563" y="3288253"/>
                  <a:pt x="3125395" y="3288305"/>
                </a:cubicBezTo>
                <a:cubicBezTo>
                  <a:pt x="3075120" y="3638399"/>
                  <a:pt x="2794081" y="3916971"/>
                  <a:pt x="2435230" y="3975903"/>
                </a:cubicBezTo>
                <a:lnTo>
                  <a:pt x="2435113" y="3977042"/>
                </a:lnTo>
                <a:cubicBezTo>
                  <a:pt x="2429803" y="3978045"/>
                  <a:pt x="2424474" y="3978986"/>
                  <a:pt x="2418897" y="3978570"/>
                </a:cubicBezTo>
                <a:cubicBezTo>
                  <a:pt x="2387725" y="3984080"/>
                  <a:pt x="2355845" y="3987038"/>
                  <a:pt x="2323470" y="3987561"/>
                </a:cubicBezTo>
                <a:lnTo>
                  <a:pt x="2306352" y="3989174"/>
                </a:lnTo>
                <a:lnTo>
                  <a:pt x="2306326" y="3988683"/>
                </a:lnTo>
                <a:lnTo>
                  <a:pt x="2305827" y="3988716"/>
                </a:lnTo>
                <a:cubicBezTo>
                  <a:pt x="2305261" y="3984944"/>
                  <a:pt x="2305234" y="3981158"/>
                  <a:pt x="2305234" y="3977366"/>
                </a:cubicBezTo>
                <a:cubicBezTo>
                  <a:pt x="2305234" y="3971728"/>
                  <a:pt x="2305292" y="3966104"/>
                  <a:pt x="2306604" y="3960518"/>
                </a:cubicBezTo>
                <a:cubicBezTo>
                  <a:pt x="2306562" y="3929436"/>
                  <a:pt x="2309012" y="3898794"/>
                  <a:pt x="2314068" y="3868787"/>
                </a:cubicBezTo>
                <a:lnTo>
                  <a:pt x="2314609" y="3862150"/>
                </a:lnTo>
                <a:cubicBezTo>
                  <a:pt x="2314777" y="3862145"/>
                  <a:pt x="2314947" y="3862140"/>
                  <a:pt x="2315114" y="3862087"/>
                </a:cubicBezTo>
                <a:cubicBezTo>
                  <a:pt x="2365391" y="3511992"/>
                  <a:pt x="2646430" y="3233421"/>
                  <a:pt x="3005280" y="3174489"/>
                </a:cubicBezTo>
                <a:lnTo>
                  <a:pt x="3005397" y="3173350"/>
                </a:lnTo>
                <a:cubicBezTo>
                  <a:pt x="3010706" y="3172348"/>
                  <a:pt x="3016034" y="3171407"/>
                  <a:pt x="3021610" y="3171823"/>
                </a:cubicBezTo>
                <a:cubicBezTo>
                  <a:pt x="3052793" y="3166310"/>
                  <a:pt x="3084686" y="3163352"/>
                  <a:pt x="3117071" y="3162829"/>
                </a:cubicBezTo>
                <a:close/>
                <a:moveTo>
                  <a:pt x="1455796" y="3161219"/>
                </a:moveTo>
                <a:lnTo>
                  <a:pt x="1472883" y="3162829"/>
                </a:lnTo>
                <a:cubicBezTo>
                  <a:pt x="1505269" y="3163352"/>
                  <a:pt x="1537161" y="3166310"/>
                  <a:pt x="1568345" y="3171823"/>
                </a:cubicBezTo>
                <a:cubicBezTo>
                  <a:pt x="1573921" y="3171407"/>
                  <a:pt x="1579249" y="3172348"/>
                  <a:pt x="1584557" y="3173350"/>
                </a:cubicBezTo>
                <a:lnTo>
                  <a:pt x="1584675" y="3174489"/>
                </a:lnTo>
                <a:cubicBezTo>
                  <a:pt x="1943525" y="3233421"/>
                  <a:pt x="2224564" y="3511992"/>
                  <a:pt x="2274840" y="3862087"/>
                </a:cubicBezTo>
                <a:cubicBezTo>
                  <a:pt x="2275008" y="3862140"/>
                  <a:pt x="2275177" y="3862145"/>
                  <a:pt x="2275346" y="3862150"/>
                </a:cubicBezTo>
                <a:lnTo>
                  <a:pt x="2275886" y="3868787"/>
                </a:lnTo>
                <a:cubicBezTo>
                  <a:pt x="2280943" y="3898794"/>
                  <a:pt x="2283392" y="3929436"/>
                  <a:pt x="2283350" y="3960518"/>
                </a:cubicBezTo>
                <a:cubicBezTo>
                  <a:pt x="2284662" y="3966104"/>
                  <a:pt x="2284721" y="3971728"/>
                  <a:pt x="2284721" y="3977366"/>
                </a:cubicBezTo>
                <a:cubicBezTo>
                  <a:pt x="2284721" y="3981158"/>
                  <a:pt x="2284694" y="3984944"/>
                  <a:pt x="2284128" y="3988716"/>
                </a:cubicBezTo>
                <a:lnTo>
                  <a:pt x="2283629" y="3988683"/>
                </a:lnTo>
                <a:lnTo>
                  <a:pt x="2283603" y="3989174"/>
                </a:lnTo>
                <a:lnTo>
                  <a:pt x="2266484" y="3987561"/>
                </a:lnTo>
                <a:cubicBezTo>
                  <a:pt x="2234110" y="3987038"/>
                  <a:pt x="2202230" y="3984080"/>
                  <a:pt x="2171058" y="3978570"/>
                </a:cubicBezTo>
                <a:cubicBezTo>
                  <a:pt x="2165481" y="3978986"/>
                  <a:pt x="2160152" y="3978045"/>
                  <a:pt x="2154841" y="3977042"/>
                </a:cubicBezTo>
                <a:lnTo>
                  <a:pt x="2154725" y="3975903"/>
                </a:lnTo>
                <a:cubicBezTo>
                  <a:pt x="1795874" y="3916971"/>
                  <a:pt x="1514835" y="3638399"/>
                  <a:pt x="1464559" y="3288305"/>
                </a:cubicBezTo>
                <a:cubicBezTo>
                  <a:pt x="1464392" y="3288253"/>
                  <a:pt x="1464223" y="3288248"/>
                  <a:pt x="1464054" y="3288243"/>
                </a:cubicBezTo>
                <a:lnTo>
                  <a:pt x="1463515" y="3281619"/>
                </a:lnTo>
                <a:cubicBezTo>
                  <a:pt x="1458457" y="3251607"/>
                  <a:pt x="1456006" y="3220958"/>
                  <a:pt x="1456048" y="3189869"/>
                </a:cubicBezTo>
                <a:cubicBezTo>
                  <a:pt x="1454736" y="3184286"/>
                  <a:pt x="1454678" y="3178663"/>
                  <a:pt x="1454678" y="3173027"/>
                </a:cubicBezTo>
                <a:lnTo>
                  <a:pt x="1455272" y="3161677"/>
                </a:lnTo>
                <a:lnTo>
                  <a:pt x="1455770" y="3161709"/>
                </a:lnTo>
                <a:close/>
                <a:moveTo>
                  <a:pt x="1442008" y="3161219"/>
                </a:moveTo>
                <a:lnTo>
                  <a:pt x="1442034" y="3161709"/>
                </a:lnTo>
                <a:lnTo>
                  <a:pt x="1442532" y="3161677"/>
                </a:lnTo>
                <a:lnTo>
                  <a:pt x="1443126" y="3173027"/>
                </a:lnTo>
                <a:cubicBezTo>
                  <a:pt x="1443126" y="3178663"/>
                  <a:pt x="1443067" y="3184286"/>
                  <a:pt x="1441755" y="3189869"/>
                </a:cubicBezTo>
                <a:cubicBezTo>
                  <a:pt x="1441797" y="3220958"/>
                  <a:pt x="1439347" y="3251607"/>
                  <a:pt x="1434288" y="3281619"/>
                </a:cubicBezTo>
                <a:lnTo>
                  <a:pt x="1433750" y="3288243"/>
                </a:lnTo>
                <a:cubicBezTo>
                  <a:pt x="1433580" y="3288248"/>
                  <a:pt x="1433412" y="3288253"/>
                  <a:pt x="1433244" y="3288305"/>
                </a:cubicBezTo>
                <a:cubicBezTo>
                  <a:pt x="1382969" y="3638399"/>
                  <a:pt x="1101930" y="3916971"/>
                  <a:pt x="743079" y="3975903"/>
                </a:cubicBezTo>
                <a:lnTo>
                  <a:pt x="742962" y="3977042"/>
                </a:lnTo>
                <a:cubicBezTo>
                  <a:pt x="737652" y="3978045"/>
                  <a:pt x="732323" y="3978986"/>
                  <a:pt x="726746" y="3978570"/>
                </a:cubicBezTo>
                <a:cubicBezTo>
                  <a:pt x="695574" y="3984080"/>
                  <a:pt x="663693" y="3987038"/>
                  <a:pt x="631319" y="3987561"/>
                </a:cubicBezTo>
                <a:lnTo>
                  <a:pt x="614201" y="3989174"/>
                </a:lnTo>
                <a:lnTo>
                  <a:pt x="614175" y="3988683"/>
                </a:lnTo>
                <a:lnTo>
                  <a:pt x="613676" y="3988716"/>
                </a:lnTo>
                <a:cubicBezTo>
                  <a:pt x="613110" y="3984944"/>
                  <a:pt x="613083" y="3981158"/>
                  <a:pt x="613083" y="3977366"/>
                </a:cubicBezTo>
                <a:cubicBezTo>
                  <a:pt x="613083" y="3971728"/>
                  <a:pt x="613141" y="3966104"/>
                  <a:pt x="614453" y="3960518"/>
                </a:cubicBezTo>
                <a:cubicBezTo>
                  <a:pt x="614411" y="3929436"/>
                  <a:pt x="616861" y="3898794"/>
                  <a:pt x="621917" y="3868787"/>
                </a:cubicBezTo>
                <a:lnTo>
                  <a:pt x="622458" y="3862150"/>
                </a:lnTo>
                <a:cubicBezTo>
                  <a:pt x="622626" y="3862145"/>
                  <a:pt x="622796" y="3862140"/>
                  <a:pt x="622963" y="3862087"/>
                </a:cubicBezTo>
                <a:cubicBezTo>
                  <a:pt x="673240" y="3511992"/>
                  <a:pt x="954279" y="3233421"/>
                  <a:pt x="1313129" y="3174489"/>
                </a:cubicBezTo>
                <a:lnTo>
                  <a:pt x="1313246" y="3173350"/>
                </a:lnTo>
                <a:cubicBezTo>
                  <a:pt x="1318555" y="3172348"/>
                  <a:pt x="1323883" y="3171407"/>
                  <a:pt x="1329459" y="3171823"/>
                </a:cubicBezTo>
                <a:cubicBezTo>
                  <a:pt x="1360642" y="3166310"/>
                  <a:pt x="1392535" y="3163352"/>
                  <a:pt x="1424920" y="3162829"/>
                </a:cubicBezTo>
                <a:close/>
                <a:moveTo>
                  <a:pt x="10909360" y="2447425"/>
                </a:moveTo>
                <a:cubicBezTo>
                  <a:pt x="10962636" y="2718331"/>
                  <a:pt x="11177479" y="2933128"/>
                  <a:pt x="11452669" y="2992271"/>
                </a:cubicBezTo>
                <a:cubicBezTo>
                  <a:pt x="11399394" y="2721365"/>
                  <a:pt x="11184550" y="2506568"/>
                  <a:pt x="10909360" y="2447425"/>
                </a:cubicBezTo>
                <a:close/>
                <a:moveTo>
                  <a:pt x="10602109" y="2447425"/>
                </a:moveTo>
                <a:cubicBezTo>
                  <a:pt x="10326919" y="2506568"/>
                  <a:pt x="10112075" y="2721365"/>
                  <a:pt x="10058800" y="2992271"/>
                </a:cubicBezTo>
                <a:cubicBezTo>
                  <a:pt x="10333990" y="2933128"/>
                  <a:pt x="10548833" y="2718331"/>
                  <a:pt x="10602109" y="2447425"/>
                </a:cubicBezTo>
                <a:close/>
                <a:moveTo>
                  <a:pt x="9217207" y="2447425"/>
                </a:moveTo>
                <a:cubicBezTo>
                  <a:pt x="9270483" y="2718331"/>
                  <a:pt x="9485326" y="2933128"/>
                  <a:pt x="9760516" y="2992271"/>
                </a:cubicBezTo>
                <a:cubicBezTo>
                  <a:pt x="9707241" y="2721365"/>
                  <a:pt x="9492397" y="2506568"/>
                  <a:pt x="9217207" y="2447425"/>
                </a:cubicBezTo>
                <a:close/>
                <a:moveTo>
                  <a:pt x="8909958" y="2447425"/>
                </a:moveTo>
                <a:cubicBezTo>
                  <a:pt x="8634768" y="2506568"/>
                  <a:pt x="8419924" y="2721365"/>
                  <a:pt x="8366649" y="2992271"/>
                </a:cubicBezTo>
                <a:cubicBezTo>
                  <a:pt x="8641839" y="2933128"/>
                  <a:pt x="8856682" y="2718331"/>
                  <a:pt x="8909958" y="2447425"/>
                </a:cubicBezTo>
                <a:close/>
                <a:moveTo>
                  <a:pt x="7525056" y="2447425"/>
                </a:moveTo>
                <a:cubicBezTo>
                  <a:pt x="7578332" y="2718331"/>
                  <a:pt x="7793175" y="2933128"/>
                  <a:pt x="8068365" y="2992271"/>
                </a:cubicBezTo>
                <a:cubicBezTo>
                  <a:pt x="8015090" y="2721365"/>
                  <a:pt x="7800246" y="2506568"/>
                  <a:pt x="7525056" y="2447425"/>
                </a:cubicBezTo>
                <a:close/>
                <a:moveTo>
                  <a:pt x="7217807" y="2447425"/>
                </a:moveTo>
                <a:cubicBezTo>
                  <a:pt x="6942617" y="2506568"/>
                  <a:pt x="6727773" y="2721365"/>
                  <a:pt x="6674498" y="2992271"/>
                </a:cubicBezTo>
                <a:cubicBezTo>
                  <a:pt x="6949688" y="2933128"/>
                  <a:pt x="7164531" y="2718331"/>
                  <a:pt x="7217807" y="2447425"/>
                </a:cubicBezTo>
                <a:close/>
                <a:moveTo>
                  <a:pt x="5832905" y="2447425"/>
                </a:moveTo>
                <a:cubicBezTo>
                  <a:pt x="5886181" y="2718331"/>
                  <a:pt x="6101024" y="2933128"/>
                  <a:pt x="6376214" y="2992271"/>
                </a:cubicBezTo>
                <a:cubicBezTo>
                  <a:pt x="6322939" y="2721365"/>
                  <a:pt x="6108095" y="2506568"/>
                  <a:pt x="5832905" y="2447425"/>
                </a:cubicBezTo>
                <a:close/>
                <a:moveTo>
                  <a:pt x="5525656" y="2447425"/>
                </a:moveTo>
                <a:cubicBezTo>
                  <a:pt x="5250466" y="2506568"/>
                  <a:pt x="5035622" y="2721365"/>
                  <a:pt x="4982347" y="2992271"/>
                </a:cubicBezTo>
                <a:cubicBezTo>
                  <a:pt x="5257537" y="2933128"/>
                  <a:pt x="5472380" y="2718331"/>
                  <a:pt x="5525656" y="2447425"/>
                </a:cubicBezTo>
                <a:close/>
                <a:moveTo>
                  <a:pt x="4140754" y="2447425"/>
                </a:moveTo>
                <a:cubicBezTo>
                  <a:pt x="4194030" y="2718331"/>
                  <a:pt x="4408873" y="2933128"/>
                  <a:pt x="4684063" y="2992271"/>
                </a:cubicBezTo>
                <a:cubicBezTo>
                  <a:pt x="4630788" y="2721365"/>
                  <a:pt x="4415944" y="2506568"/>
                  <a:pt x="4140754" y="2447425"/>
                </a:cubicBezTo>
                <a:close/>
                <a:moveTo>
                  <a:pt x="3833505" y="2447425"/>
                </a:moveTo>
                <a:cubicBezTo>
                  <a:pt x="3558315" y="2506568"/>
                  <a:pt x="3343471" y="2721365"/>
                  <a:pt x="3290196" y="2992271"/>
                </a:cubicBezTo>
                <a:cubicBezTo>
                  <a:pt x="3565386" y="2933128"/>
                  <a:pt x="3780229" y="2718331"/>
                  <a:pt x="3833505" y="2447425"/>
                </a:cubicBezTo>
                <a:close/>
                <a:moveTo>
                  <a:pt x="2448603" y="2447425"/>
                </a:moveTo>
                <a:cubicBezTo>
                  <a:pt x="2501879" y="2718331"/>
                  <a:pt x="2716722" y="2933128"/>
                  <a:pt x="2991912" y="2992271"/>
                </a:cubicBezTo>
                <a:cubicBezTo>
                  <a:pt x="2938637" y="2721365"/>
                  <a:pt x="2723793" y="2506568"/>
                  <a:pt x="2448603" y="2447425"/>
                </a:cubicBezTo>
                <a:close/>
                <a:moveTo>
                  <a:pt x="2141354" y="2447425"/>
                </a:moveTo>
                <a:cubicBezTo>
                  <a:pt x="1866164" y="2506568"/>
                  <a:pt x="1651320" y="2721365"/>
                  <a:pt x="1598045" y="2992271"/>
                </a:cubicBezTo>
                <a:cubicBezTo>
                  <a:pt x="1873235" y="2933128"/>
                  <a:pt x="2088078" y="2718331"/>
                  <a:pt x="2141354" y="2447425"/>
                </a:cubicBezTo>
                <a:close/>
                <a:moveTo>
                  <a:pt x="756452" y="2447425"/>
                </a:moveTo>
                <a:cubicBezTo>
                  <a:pt x="809728" y="2718331"/>
                  <a:pt x="1024571" y="2933128"/>
                  <a:pt x="1299761" y="2992271"/>
                </a:cubicBezTo>
                <a:cubicBezTo>
                  <a:pt x="1246486" y="2721365"/>
                  <a:pt x="1031642" y="2506568"/>
                  <a:pt x="756452" y="2447425"/>
                </a:cubicBezTo>
                <a:close/>
                <a:moveTo>
                  <a:pt x="12192000" y="2344615"/>
                </a:moveTo>
                <a:lnTo>
                  <a:pt x="12192000" y="2477663"/>
                </a:lnTo>
                <a:cubicBezTo>
                  <a:pt x="11966807" y="2562375"/>
                  <a:pt x="11797421" y="2755980"/>
                  <a:pt x="11750953" y="2992271"/>
                </a:cubicBezTo>
                <a:cubicBezTo>
                  <a:pt x="11935988" y="2952504"/>
                  <a:pt x="12093739" y="2842365"/>
                  <a:pt x="12192000" y="2691161"/>
                </a:cubicBezTo>
                <a:lnTo>
                  <a:pt x="12192000" y="2892735"/>
                </a:lnTo>
                <a:cubicBezTo>
                  <a:pt x="12071770" y="3011736"/>
                  <a:pt x="11914089" y="3094511"/>
                  <a:pt x="11737582" y="3123727"/>
                </a:cubicBezTo>
                <a:lnTo>
                  <a:pt x="11737466" y="3124875"/>
                </a:lnTo>
                <a:cubicBezTo>
                  <a:pt x="11732155" y="3125886"/>
                  <a:pt x="11726826" y="3126834"/>
                  <a:pt x="11721249" y="3126415"/>
                </a:cubicBezTo>
                <a:cubicBezTo>
                  <a:pt x="11690077" y="3131969"/>
                  <a:pt x="11658197" y="3134950"/>
                  <a:pt x="11625822" y="3135477"/>
                </a:cubicBezTo>
                <a:lnTo>
                  <a:pt x="11608704" y="3137103"/>
                </a:lnTo>
                <a:lnTo>
                  <a:pt x="11608678" y="3136608"/>
                </a:lnTo>
                <a:lnTo>
                  <a:pt x="11608179" y="3136641"/>
                </a:lnTo>
                <a:cubicBezTo>
                  <a:pt x="11607613" y="3132839"/>
                  <a:pt x="11607586" y="3129023"/>
                  <a:pt x="11607586" y="3125201"/>
                </a:cubicBezTo>
                <a:cubicBezTo>
                  <a:pt x="11607586" y="3119519"/>
                  <a:pt x="11607645" y="3113850"/>
                  <a:pt x="11608957" y="3108220"/>
                </a:cubicBezTo>
                <a:cubicBezTo>
                  <a:pt x="11608914" y="3076892"/>
                  <a:pt x="11611364" y="3046007"/>
                  <a:pt x="11616421" y="3015763"/>
                </a:cubicBezTo>
                <a:lnTo>
                  <a:pt x="11616961" y="3009073"/>
                </a:lnTo>
                <a:cubicBezTo>
                  <a:pt x="11617130" y="3009068"/>
                  <a:pt x="11617299" y="3009063"/>
                  <a:pt x="11617466" y="3009010"/>
                </a:cubicBezTo>
                <a:cubicBezTo>
                  <a:pt x="11662185" y="2695154"/>
                  <a:pt x="11889463" y="2438329"/>
                  <a:pt x="12192000" y="2344615"/>
                </a:cubicBezTo>
                <a:close/>
                <a:moveTo>
                  <a:pt x="10767111" y="2302594"/>
                </a:moveTo>
                <a:lnTo>
                  <a:pt x="10784198" y="2304217"/>
                </a:lnTo>
                <a:cubicBezTo>
                  <a:pt x="10816584" y="2304744"/>
                  <a:pt x="10848477" y="2307725"/>
                  <a:pt x="10879660" y="2313282"/>
                </a:cubicBezTo>
                <a:cubicBezTo>
                  <a:pt x="10885236" y="2312863"/>
                  <a:pt x="10890564" y="2313811"/>
                  <a:pt x="10895873" y="2314821"/>
                </a:cubicBezTo>
                <a:lnTo>
                  <a:pt x="10895990" y="2315969"/>
                </a:lnTo>
                <a:cubicBezTo>
                  <a:pt x="11254840" y="2375367"/>
                  <a:pt x="11535879" y="2656144"/>
                  <a:pt x="11586156" y="3009010"/>
                </a:cubicBezTo>
                <a:cubicBezTo>
                  <a:pt x="11586323" y="3009063"/>
                  <a:pt x="11586492" y="3009068"/>
                  <a:pt x="11586661" y="3009073"/>
                </a:cubicBezTo>
                <a:lnTo>
                  <a:pt x="11587201" y="3015763"/>
                </a:lnTo>
                <a:cubicBezTo>
                  <a:pt x="11592258" y="3046007"/>
                  <a:pt x="11594708" y="3076892"/>
                  <a:pt x="11594665" y="3108220"/>
                </a:cubicBezTo>
                <a:cubicBezTo>
                  <a:pt x="11595977" y="3113850"/>
                  <a:pt x="11596036" y="3119519"/>
                  <a:pt x="11596036" y="3125201"/>
                </a:cubicBezTo>
                <a:cubicBezTo>
                  <a:pt x="11596036" y="3129023"/>
                  <a:pt x="11596009" y="3132839"/>
                  <a:pt x="11595443" y="3136641"/>
                </a:cubicBezTo>
                <a:lnTo>
                  <a:pt x="11594944" y="3136608"/>
                </a:lnTo>
                <a:lnTo>
                  <a:pt x="11594918" y="3137103"/>
                </a:lnTo>
                <a:lnTo>
                  <a:pt x="11577800" y="3135477"/>
                </a:lnTo>
                <a:cubicBezTo>
                  <a:pt x="11545425" y="3134950"/>
                  <a:pt x="11513545" y="3131969"/>
                  <a:pt x="11482373" y="3126415"/>
                </a:cubicBezTo>
                <a:cubicBezTo>
                  <a:pt x="11476796" y="3126834"/>
                  <a:pt x="11471467" y="3125886"/>
                  <a:pt x="11466156" y="3124875"/>
                </a:cubicBezTo>
                <a:lnTo>
                  <a:pt x="11466040" y="3123727"/>
                </a:lnTo>
                <a:cubicBezTo>
                  <a:pt x="11107189" y="3064328"/>
                  <a:pt x="10826150" y="2783551"/>
                  <a:pt x="10775875" y="2430686"/>
                </a:cubicBezTo>
                <a:cubicBezTo>
                  <a:pt x="10775707" y="2430633"/>
                  <a:pt x="10775539" y="2430628"/>
                  <a:pt x="10775369" y="2430623"/>
                </a:cubicBezTo>
                <a:lnTo>
                  <a:pt x="10774831" y="2423947"/>
                </a:lnTo>
                <a:cubicBezTo>
                  <a:pt x="10769772" y="2393697"/>
                  <a:pt x="10767321" y="2362806"/>
                  <a:pt x="10767364" y="2331471"/>
                </a:cubicBezTo>
                <a:cubicBezTo>
                  <a:pt x="10766052" y="2325843"/>
                  <a:pt x="10765993" y="2320176"/>
                  <a:pt x="10765993" y="2314495"/>
                </a:cubicBezTo>
                <a:lnTo>
                  <a:pt x="10766587" y="2303055"/>
                </a:lnTo>
                <a:lnTo>
                  <a:pt x="10767085" y="2303088"/>
                </a:lnTo>
                <a:close/>
                <a:moveTo>
                  <a:pt x="10744358" y="2302594"/>
                </a:moveTo>
                <a:lnTo>
                  <a:pt x="10744384" y="2303088"/>
                </a:lnTo>
                <a:lnTo>
                  <a:pt x="10744882" y="2303055"/>
                </a:lnTo>
                <a:lnTo>
                  <a:pt x="10745476" y="2314495"/>
                </a:lnTo>
                <a:cubicBezTo>
                  <a:pt x="10745476" y="2320176"/>
                  <a:pt x="10745417" y="2325843"/>
                  <a:pt x="10744105" y="2331471"/>
                </a:cubicBezTo>
                <a:cubicBezTo>
                  <a:pt x="10744148" y="2362806"/>
                  <a:pt x="10741697" y="2393697"/>
                  <a:pt x="10736638" y="2423947"/>
                </a:cubicBezTo>
                <a:lnTo>
                  <a:pt x="10736100" y="2430623"/>
                </a:lnTo>
                <a:cubicBezTo>
                  <a:pt x="10735930" y="2430628"/>
                  <a:pt x="10735762" y="2430633"/>
                  <a:pt x="10735594" y="2430686"/>
                </a:cubicBezTo>
                <a:cubicBezTo>
                  <a:pt x="10685319" y="2783551"/>
                  <a:pt x="10404280" y="3064328"/>
                  <a:pt x="10045429" y="3123727"/>
                </a:cubicBezTo>
                <a:lnTo>
                  <a:pt x="10045313" y="3124875"/>
                </a:lnTo>
                <a:cubicBezTo>
                  <a:pt x="10040002" y="3125886"/>
                  <a:pt x="10034673" y="3126834"/>
                  <a:pt x="10029096" y="3126415"/>
                </a:cubicBezTo>
                <a:cubicBezTo>
                  <a:pt x="9997924" y="3131969"/>
                  <a:pt x="9966044" y="3134950"/>
                  <a:pt x="9933669" y="3135477"/>
                </a:cubicBezTo>
                <a:lnTo>
                  <a:pt x="9916551" y="3137103"/>
                </a:lnTo>
                <a:lnTo>
                  <a:pt x="9916525" y="3136608"/>
                </a:lnTo>
                <a:lnTo>
                  <a:pt x="9916026" y="3136641"/>
                </a:lnTo>
                <a:cubicBezTo>
                  <a:pt x="9915460" y="3132839"/>
                  <a:pt x="9915433" y="3129023"/>
                  <a:pt x="9915433" y="3125201"/>
                </a:cubicBezTo>
                <a:cubicBezTo>
                  <a:pt x="9915433" y="3119519"/>
                  <a:pt x="9915492" y="3113850"/>
                  <a:pt x="9916804" y="3108220"/>
                </a:cubicBezTo>
                <a:cubicBezTo>
                  <a:pt x="9916761" y="3076892"/>
                  <a:pt x="9919211" y="3046007"/>
                  <a:pt x="9924268" y="3015763"/>
                </a:cubicBezTo>
                <a:lnTo>
                  <a:pt x="9924808" y="3009073"/>
                </a:lnTo>
                <a:cubicBezTo>
                  <a:pt x="9924977" y="3009068"/>
                  <a:pt x="9925146" y="3009063"/>
                  <a:pt x="9925314" y="3009010"/>
                </a:cubicBezTo>
                <a:cubicBezTo>
                  <a:pt x="9975590" y="2656144"/>
                  <a:pt x="10256629" y="2375367"/>
                  <a:pt x="10615479" y="2315969"/>
                </a:cubicBezTo>
                <a:lnTo>
                  <a:pt x="10615596" y="2314821"/>
                </a:lnTo>
                <a:cubicBezTo>
                  <a:pt x="10620905" y="2313811"/>
                  <a:pt x="10626233" y="2312863"/>
                  <a:pt x="10631809" y="2313282"/>
                </a:cubicBezTo>
                <a:cubicBezTo>
                  <a:pt x="10662992" y="2307725"/>
                  <a:pt x="10694885" y="2304744"/>
                  <a:pt x="10727271" y="2304217"/>
                </a:cubicBezTo>
                <a:close/>
                <a:moveTo>
                  <a:pt x="9074958" y="2302594"/>
                </a:moveTo>
                <a:lnTo>
                  <a:pt x="9092045" y="2304217"/>
                </a:lnTo>
                <a:cubicBezTo>
                  <a:pt x="9124431" y="2304744"/>
                  <a:pt x="9156324" y="2307725"/>
                  <a:pt x="9187507" y="2313282"/>
                </a:cubicBezTo>
                <a:cubicBezTo>
                  <a:pt x="9193083" y="2312863"/>
                  <a:pt x="9198411" y="2313811"/>
                  <a:pt x="9203720" y="2314821"/>
                </a:cubicBezTo>
                <a:lnTo>
                  <a:pt x="9203837" y="2315969"/>
                </a:lnTo>
                <a:cubicBezTo>
                  <a:pt x="9562687" y="2375367"/>
                  <a:pt x="9843726" y="2656144"/>
                  <a:pt x="9894002" y="3009010"/>
                </a:cubicBezTo>
                <a:cubicBezTo>
                  <a:pt x="9894170" y="3009063"/>
                  <a:pt x="9894339" y="3009068"/>
                  <a:pt x="9894508" y="3009073"/>
                </a:cubicBezTo>
                <a:lnTo>
                  <a:pt x="9895048" y="3015763"/>
                </a:lnTo>
                <a:cubicBezTo>
                  <a:pt x="9900105" y="3046007"/>
                  <a:pt x="9902555" y="3076892"/>
                  <a:pt x="9902512" y="3108220"/>
                </a:cubicBezTo>
                <a:cubicBezTo>
                  <a:pt x="9903824" y="3113850"/>
                  <a:pt x="9903883" y="3119519"/>
                  <a:pt x="9903883" y="3125201"/>
                </a:cubicBezTo>
                <a:cubicBezTo>
                  <a:pt x="9903883" y="3129023"/>
                  <a:pt x="9903856" y="3132839"/>
                  <a:pt x="9903290" y="3136641"/>
                </a:cubicBezTo>
                <a:lnTo>
                  <a:pt x="9902791" y="3136608"/>
                </a:lnTo>
                <a:lnTo>
                  <a:pt x="9902765" y="3137103"/>
                </a:lnTo>
                <a:lnTo>
                  <a:pt x="9885647" y="3135477"/>
                </a:lnTo>
                <a:cubicBezTo>
                  <a:pt x="9853272" y="3134950"/>
                  <a:pt x="9821392" y="3131969"/>
                  <a:pt x="9790220" y="3126415"/>
                </a:cubicBezTo>
                <a:cubicBezTo>
                  <a:pt x="9784643" y="3126834"/>
                  <a:pt x="9779314" y="3125886"/>
                  <a:pt x="9774003" y="3124875"/>
                </a:cubicBezTo>
                <a:lnTo>
                  <a:pt x="9773887" y="3123727"/>
                </a:lnTo>
                <a:cubicBezTo>
                  <a:pt x="9415036" y="3064328"/>
                  <a:pt x="9133997" y="2783551"/>
                  <a:pt x="9083722" y="2430686"/>
                </a:cubicBezTo>
                <a:cubicBezTo>
                  <a:pt x="9083554" y="2430633"/>
                  <a:pt x="9083386" y="2430628"/>
                  <a:pt x="9083216" y="2430623"/>
                </a:cubicBezTo>
                <a:lnTo>
                  <a:pt x="9082678" y="2423947"/>
                </a:lnTo>
                <a:cubicBezTo>
                  <a:pt x="9077619" y="2393697"/>
                  <a:pt x="9075168" y="2362806"/>
                  <a:pt x="9075211" y="2331471"/>
                </a:cubicBezTo>
                <a:cubicBezTo>
                  <a:pt x="9073899" y="2325843"/>
                  <a:pt x="9073840" y="2320176"/>
                  <a:pt x="9073840" y="2314495"/>
                </a:cubicBezTo>
                <a:lnTo>
                  <a:pt x="9074434" y="2303055"/>
                </a:lnTo>
                <a:lnTo>
                  <a:pt x="9074932" y="2303088"/>
                </a:lnTo>
                <a:close/>
                <a:moveTo>
                  <a:pt x="9052207" y="2302594"/>
                </a:moveTo>
                <a:lnTo>
                  <a:pt x="9052233" y="2303088"/>
                </a:lnTo>
                <a:lnTo>
                  <a:pt x="9052731" y="2303055"/>
                </a:lnTo>
                <a:lnTo>
                  <a:pt x="9053325" y="2314495"/>
                </a:lnTo>
                <a:cubicBezTo>
                  <a:pt x="9053325" y="2320176"/>
                  <a:pt x="9053266" y="2325843"/>
                  <a:pt x="9051954" y="2331471"/>
                </a:cubicBezTo>
                <a:cubicBezTo>
                  <a:pt x="9051997" y="2362806"/>
                  <a:pt x="9049546" y="2393697"/>
                  <a:pt x="9044487" y="2423947"/>
                </a:cubicBezTo>
                <a:lnTo>
                  <a:pt x="9043949" y="2430623"/>
                </a:lnTo>
                <a:cubicBezTo>
                  <a:pt x="9043779" y="2430628"/>
                  <a:pt x="9043611" y="2430633"/>
                  <a:pt x="9043443" y="2430686"/>
                </a:cubicBezTo>
                <a:cubicBezTo>
                  <a:pt x="8993168" y="2783551"/>
                  <a:pt x="8712129" y="3064328"/>
                  <a:pt x="8353278" y="3123727"/>
                </a:cubicBezTo>
                <a:lnTo>
                  <a:pt x="8353162" y="3124875"/>
                </a:lnTo>
                <a:cubicBezTo>
                  <a:pt x="8347851" y="3125886"/>
                  <a:pt x="8342522" y="3126834"/>
                  <a:pt x="8336945" y="3126415"/>
                </a:cubicBezTo>
                <a:cubicBezTo>
                  <a:pt x="8305773" y="3131969"/>
                  <a:pt x="8273893" y="3134950"/>
                  <a:pt x="8241519" y="3135477"/>
                </a:cubicBezTo>
                <a:lnTo>
                  <a:pt x="8224400" y="3137103"/>
                </a:lnTo>
                <a:lnTo>
                  <a:pt x="8224374" y="3136608"/>
                </a:lnTo>
                <a:lnTo>
                  <a:pt x="8223875" y="3136641"/>
                </a:lnTo>
                <a:cubicBezTo>
                  <a:pt x="8223309" y="3132839"/>
                  <a:pt x="8223282" y="3129023"/>
                  <a:pt x="8223282" y="3125201"/>
                </a:cubicBezTo>
                <a:cubicBezTo>
                  <a:pt x="8223282" y="3119519"/>
                  <a:pt x="8223341" y="3113850"/>
                  <a:pt x="8224653" y="3108220"/>
                </a:cubicBezTo>
                <a:cubicBezTo>
                  <a:pt x="8224611" y="3076892"/>
                  <a:pt x="8227060" y="3046007"/>
                  <a:pt x="8232117" y="3015763"/>
                </a:cubicBezTo>
                <a:lnTo>
                  <a:pt x="8232657" y="3009073"/>
                </a:lnTo>
                <a:cubicBezTo>
                  <a:pt x="8232826" y="3009068"/>
                  <a:pt x="8232995" y="3009063"/>
                  <a:pt x="8233163" y="3009010"/>
                </a:cubicBezTo>
                <a:cubicBezTo>
                  <a:pt x="8283439" y="2656144"/>
                  <a:pt x="8564478" y="2375367"/>
                  <a:pt x="8923328" y="2315969"/>
                </a:cubicBezTo>
                <a:lnTo>
                  <a:pt x="8923445" y="2314821"/>
                </a:lnTo>
                <a:cubicBezTo>
                  <a:pt x="8928754" y="2313811"/>
                  <a:pt x="8934082" y="2312863"/>
                  <a:pt x="8939658" y="2313282"/>
                </a:cubicBezTo>
                <a:cubicBezTo>
                  <a:pt x="8970841" y="2307725"/>
                  <a:pt x="9002734" y="2304744"/>
                  <a:pt x="9035120" y="2304217"/>
                </a:cubicBezTo>
                <a:close/>
                <a:moveTo>
                  <a:pt x="7382807" y="2302594"/>
                </a:moveTo>
                <a:lnTo>
                  <a:pt x="7399895" y="2304217"/>
                </a:lnTo>
                <a:cubicBezTo>
                  <a:pt x="7432280" y="2304744"/>
                  <a:pt x="7464173" y="2307725"/>
                  <a:pt x="7495356" y="2313282"/>
                </a:cubicBezTo>
                <a:cubicBezTo>
                  <a:pt x="7500932" y="2312863"/>
                  <a:pt x="7506260" y="2313811"/>
                  <a:pt x="7511569" y="2314821"/>
                </a:cubicBezTo>
                <a:lnTo>
                  <a:pt x="7511686" y="2315969"/>
                </a:lnTo>
                <a:cubicBezTo>
                  <a:pt x="7870536" y="2375367"/>
                  <a:pt x="8151575" y="2656144"/>
                  <a:pt x="8201852" y="3009010"/>
                </a:cubicBezTo>
                <a:cubicBezTo>
                  <a:pt x="8202019" y="3009063"/>
                  <a:pt x="8202189" y="3009068"/>
                  <a:pt x="8202357" y="3009073"/>
                </a:cubicBezTo>
                <a:lnTo>
                  <a:pt x="8202898" y="3015763"/>
                </a:lnTo>
                <a:cubicBezTo>
                  <a:pt x="8207954" y="3046007"/>
                  <a:pt x="8210404" y="3076892"/>
                  <a:pt x="8210362" y="3108220"/>
                </a:cubicBezTo>
                <a:cubicBezTo>
                  <a:pt x="8211674" y="3113850"/>
                  <a:pt x="8211732" y="3119519"/>
                  <a:pt x="8211732" y="3125201"/>
                </a:cubicBezTo>
                <a:cubicBezTo>
                  <a:pt x="8211732" y="3129023"/>
                  <a:pt x="8211705" y="3132839"/>
                  <a:pt x="8211139" y="3136641"/>
                </a:cubicBezTo>
                <a:lnTo>
                  <a:pt x="8210640" y="3136608"/>
                </a:lnTo>
                <a:lnTo>
                  <a:pt x="8210614" y="3137103"/>
                </a:lnTo>
                <a:lnTo>
                  <a:pt x="8193496" y="3135477"/>
                </a:lnTo>
                <a:cubicBezTo>
                  <a:pt x="8161122" y="3134950"/>
                  <a:pt x="8129241" y="3131969"/>
                  <a:pt x="8098069" y="3126415"/>
                </a:cubicBezTo>
                <a:cubicBezTo>
                  <a:pt x="8092492" y="3126834"/>
                  <a:pt x="8087163" y="3125886"/>
                  <a:pt x="8081853" y="3124875"/>
                </a:cubicBezTo>
                <a:lnTo>
                  <a:pt x="8081737" y="3123727"/>
                </a:lnTo>
                <a:cubicBezTo>
                  <a:pt x="7722885" y="3064328"/>
                  <a:pt x="7441846" y="2783551"/>
                  <a:pt x="7391571" y="2430686"/>
                </a:cubicBezTo>
                <a:cubicBezTo>
                  <a:pt x="7391403" y="2430633"/>
                  <a:pt x="7391235" y="2430628"/>
                  <a:pt x="7391065" y="2430623"/>
                </a:cubicBezTo>
                <a:lnTo>
                  <a:pt x="7390527" y="2423947"/>
                </a:lnTo>
                <a:cubicBezTo>
                  <a:pt x="7385468" y="2393697"/>
                  <a:pt x="7383018" y="2362806"/>
                  <a:pt x="7383060" y="2331471"/>
                </a:cubicBezTo>
                <a:cubicBezTo>
                  <a:pt x="7381748" y="2325843"/>
                  <a:pt x="7381689" y="2320176"/>
                  <a:pt x="7381689" y="2314495"/>
                </a:cubicBezTo>
                <a:lnTo>
                  <a:pt x="7382283" y="2303055"/>
                </a:lnTo>
                <a:lnTo>
                  <a:pt x="7382781" y="2303088"/>
                </a:lnTo>
                <a:close/>
                <a:moveTo>
                  <a:pt x="7360056" y="2302594"/>
                </a:moveTo>
                <a:lnTo>
                  <a:pt x="7360082" y="2303088"/>
                </a:lnTo>
                <a:lnTo>
                  <a:pt x="7360580" y="2303055"/>
                </a:lnTo>
                <a:lnTo>
                  <a:pt x="7361174" y="2314495"/>
                </a:lnTo>
                <a:cubicBezTo>
                  <a:pt x="7361174" y="2320176"/>
                  <a:pt x="7361116" y="2325843"/>
                  <a:pt x="7359804" y="2331471"/>
                </a:cubicBezTo>
                <a:cubicBezTo>
                  <a:pt x="7359846" y="2362806"/>
                  <a:pt x="7357395" y="2393697"/>
                  <a:pt x="7352337" y="2423947"/>
                </a:cubicBezTo>
                <a:lnTo>
                  <a:pt x="7351798" y="2430623"/>
                </a:lnTo>
                <a:cubicBezTo>
                  <a:pt x="7351629" y="2430628"/>
                  <a:pt x="7351460" y="2430633"/>
                  <a:pt x="7351293" y="2430686"/>
                </a:cubicBezTo>
                <a:cubicBezTo>
                  <a:pt x="7301017" y="2783551"/>
                  <a:pt x="7019978" y="3064328"/>
                  <a:pt x="6661127" y="3123727"/>
                </a:cubicBezTo>
                <a:lnTo>
                  <a:pt x="6661011" y="3124875"/>
                </a:lnTo>
                <a:cubicBezTo>
                  <a:pt x="6655700" y="3125886"/>
                  <a:pt x="6650371" y="3126834"/>
                  <a:pt x="6644794" y="3126415"/>
                </a:cubicBezTo>
                <a:cubicBezTo>
                  <a:pt x="6613622" y="3131969"/>
                  <a:pt x="6581742" y="3134950"/>
                  <a:pt x="6549368" y="3135477"/>
                </a:cubicBezTo>
                <a:lnTo>
                  <a:pt x="6532249" y="3137103"/>
                </a:lnTo>
                <a:lnTo>
                  <a:pt x="6532223" y="3136608"/>
                </a:lnTo>
                <a:lnTo>
                  <a:pt x="6531724" y="3136641"/>
                </a:lnTo>
                <a:cubicBezTo>
                  <a:pt x="6531158" y="3132839"/>
                  <a:pt x="6531131" y="3129023"/>
                  <a:pt x="6531131" y="3125201"/>
                </a:cubicBezTo>
                <a:cubicBezTo>
                  <a:pt x="6531131" y="3119519"/>
                  <a:pt x="6531190" y="3113850"/>
                  <a:pt x="6532502" y="3108220"/>
                </a:cubicBezTo>
                <a:cubicBezTo>
                  <a:pt x="6532460" y="3076892"/>
                  <a:pt x="6534909" y="3046007"/>
                  <a:pt x="6539966" y="3015763"/>
                </a:cubicBezTo>
                <a:lnTo>
                  <a:pt x="6540506" y="3009073"/>
                </a:lnTo>
                <a:cubicBezTo>
                  <a:pt x="6540675" y="3009068"/>
                  <a:pt x="6540844" y="3009063"/>
                  <a:pt x="6541012" y="3009010"/>
                </a:cubicBezTo>
                <a:cubicBezTo>
                  <a:pt x="6591288" y="2656144"/>
                  <a:pt x="6872327" y="2375367"/>
                  <a:pt x="7231178" y="2315969"/>
                </a:cubicBezTo>
                <a:lnTo>
                  <a:pt x="7231295" y="2314821"/>
                </a:lnTo>
                <a:cubicBezTo>
                  <a:pt x="7236603" y="2313811"/>
                  <a:pt x="7241931" y="2312863"/>
                  <a:pt x="7247507" y="2313282"/>
                </a:cubicBezTo>
                <a:cubicBezTo>
                  <a:pt x="7278691" y="2307725"/>
                  <a:pt x="7310583" y="2304744"/>
                  <a:pt x="7342969" y="2304217"/>
                </a:cubicBezTo>
                <a:close/>
                <a:moveTo>
                  <a:pt x="5690656" y="2302594"/>
                </a:moveTo>
                <a:lnTo>
                  <a:pt x="5707743" y="2304217"/>
                </a:lnTo>
                <a:cubicBezTo>
                  <a:pt x="5740129" y="2304744"/>
                  <a:pt x="5772021" y="2307725"/>
                  <a:pt x="5803205" y="2313282"/>
                </a:cubicBezTo>
                <a:cubicBezTo>
                  <a:pt x="5808781" y="2312863"/>
                  <a:pt x="5814109" y="2313811"/>
                  <a:pt x="5819417" y="2314821"/>
                </a:cubicBezTo>
                <a:lnTo>
                  <a:pt x="5819534" y="2315969"/>
                </a:lnTo>
                <a:cubicBezTo>
                  <a:pt x="6178385" y="2375367"/>
                  <a:pt x="6459424" y="2656144"/>
                  <a:pt x="6509700" y="3009010"/>
                </a:cubicBezTo>
                <a:cubicBezTo>
                  <a:pt x="6509868" y="3009063"/>
                  <a:pt x="6510037" y="3009068"/>
                  <a:pt x="6510206" y="3009073"/>
                </a:cubicBezTo>
                <a:lnTo>
                  <a:pt x="6510746" y="3015763"/>
                </a:lnTo>
                <a:cubicBezTo>
                  <a:pt x="6515803" y="3046007"/>
                  <a:pt x="6518252" y="3076892"/>
                  <a:pt x="6518210" y="3108220"/>
                </a:cubicBezTo>
                <a:cubicBezTo>
                  <a:pt x="6519522" y="3113850"/>
                  <a:pt x="6519581" y="3119519"/>
                  <a:pt x="6519581" y="3125201"/>
                </a:cubicBezTo>
                <a:cubicBezTo>
                  <a:pt x="6519581" y="3129023"/>
                  <a:pt x="6519554" y="3132839"/>
                  <a:pt x="6518988" y="3136641"/>
                </a:cubicBezTo>
                <a:lnTo>
                  <a:pt x="6518489" y="3136608"/>
                </a:lnTo>
                <a:lnTo>
                  <a:pt x="6518463" y="3137103"/>
                </a:lnTo>
                <a:lnTo>
                  <a:pt x="6501344" y="3135477"/>
                </a:lnTo>
                <a:cubicBezTo>
                  <a:pt x="6468970" y="3134950"/>
                  <a:pt x="6437090" y="3131969"/>
                  <a:pt x="6405918" y="3126415"/>
                </a:cubicBezTo>
                <a:cubicBezTo>
                  <a:pt x="6400341" y="3126834"/>
                  <a:pt x="6395012" y="3125886"/>
                  <a:pt x="6389701" y="3124875"/>
                </a:cubicBezTo>
                <a:lnTo>
                  <a:pt x="6389585" y="3123727"/>
                </a:lnTo>
                <a:cubicBezTo>
                  <a:pt x="6030734" y="3064328"/>
                  <a:pt x="5749695" y="2783551"/>
                  <a:pt x="5699419" y="2430686"/>
                </a:cubicBezTo>
                <a:cubicBezTo>
                  <a:pt x="5699252" y="2430633"/>
                  <a:pt x="5699083" y="2430628"/>
                  <a:pt x="5698914" y="2430623"/>
                </a:cubicBezTo>
                <a:lnTo>
                  <a:pt x="5698375" y="2423947"/>
                </a:lnTo>
                <a:cubicBezTo>
                  <a:pt x="5693317" y="2393697"/>
                  <a:pt x="5690866" y="2362806"/>
                  <a:pt x="5690908" y="2331471"/>
                </a:cubicBezTo>
                <a:cubicBezTo>
                  <a:pt x="5689596" y="2325843"/>
                  <a:pt x="5689538" y="2320176"/>
                  <a:pt x="5689538" y="2314495"/>
                </a:cubicBezTo>
                <a:lnTo>
                  <a:pt x="5690132" y="2303055"/>
                </a:lnTo>
                <a:lnTo>
                  <a:pt x="5690630" y="2303088"/>
                </a:lnTo>
                <a:close/>
                <a:moveTo>
                  <a:pt x="5667905" y="2302594"/>
                </a:moveTo>
                <a:lnTo>
                  <a:pt x="5667931" y="2303088"/>
                </a:lnTo>
                <a:lnTo>
                  <a:pt x="5668429" y="2303055"/>
                </a:lnTo>
                <a:lnTo>
                  <a:pt x="5669023" y="2314495"/>
                </a:lnTo>
                <a:cubicBezTo>
                  <a:pt x="5669023" y="2320176"/>
                  <a:pt x="5668964" y="2325843"/>
                  <a:pt x="5667652" y="2331471"/>
                </a:cubicBezTo>
                <a:cubicBezTo>
                  <a:pt x="5667694" y="2362806"/>
                  <a:pt x="5665244" y="2393697"/>
                  <a:pt x="5660185" y="2423947"/>
                </a:cubicBezTo>
                <a:lnTo>
                  <a:pt x="5659647" y="2430623"/>
                </a:lnTo>
                <a:cubicBezTo>
                  <a:pt x="5659477" y="2430628"/>
                  <a:pt x="5659309" y="2430633"/>
                  <a:pt x="5659141" y="2430686"/>
                </a:cubicBezTo>
                <a:cubicBezTo>
                  <a:pt x="5608866" y="2783551"/>
                  <a:pt x="5327827" y="3064328"/>
                  <a:pt x="4968975" y="3123727"/>
                </a:cubicBezTo>
                <a:lnTo>
                  <a:pt x="4968859" y="3124875"/>
                </a:lnTo>
                <a:cubicBezTo>
                  <a:pt x="4963549" y="3125886"/>
                  <a:pt x="4958220" y="3126834"/>
                  <a:pt x="4952643" y="3126415"/>
                </a:cubicBezTo>
                <a:cubicBezTo>
                  <a:pt x="4921471" y="3131969"/>
                  <a:pt x="4889590" y="3134950"/>
                  <a:pt x="4857216" y="3135477"/>
                </a:cubicBezTo>
                <a:lnTo>
                  <a:pt x="4840098" y="3137103"/>
                </a:lnTo>
                <a:lnTo>
                  <a:pt x="4840072" y="3136608"/>
                </a:lnTo>
                <a:lnTo>
                  <a:pt x="4839573" y="3136641"/>
                </a:lnTo>
                <a:cubicBezTo>
                  <a:pt x="4839007" y="3132839"/>
                  <a:pt x="4838980" y="3129023"/>
                  <a:pt x="4838980" y="3125201"/>
                </a:cubicBezTo>
                <a:cubicBezTo>
                  <a:pt x="4838980" y="3119519"/>
                  <a:pt x="4839038" y="3113850"/>
                  <a:pt x="4840350" y="3108220"/>
                </a:cubicBezTo>
                <a:cubicBezTo>
                  <a:pt x="4840308" y="3076892"/>
                  <a:pt x="4842758" y="3046007"/>
                  <a:pt x="4847814" y="3015763"/>
                </a:cubicBezTo>
                <a:lnTo>
                  <a:pt x="4848355" y="3009073"/>
                </a:lnTo>
                <a:cubicBezTo>
                  <a:pt x="4848523" y="3009068"/>
                  <a:pt x="4848693" y="3009063"/>
                  <a:pt x="4848860" y="3009010"/>
                </a:cubicBezTo>
                <a:cubicBezTo>
                  <a:pt x="4899137" y="2656144"/>
                  <a:pt x="5180176" y="2375367"/>
                  <a:pt x="5539026" y="2315969"/>
                </a:cubicBezTo>
                <a:lnTo>
                  <a:pt x="5539143" y="2314821"/>
                </a:lnTo>
                <a:cubicBezTo>
                  <a:pt x="5544452" y="2313811"/>
                  <a:pt x="5549780" y="2312863"/>
                  <a:pt x="5555356" y="2313282"/>
                </a:cubicBezTo>
                <a:cubicBezTo>
                  <a:pt x="5586539" y="2307725"/>
                  <a:pt x="5618432" y="2304744"/>
                  <a:pt x="5650817" y="2304217"/>
                </a:cubicBezTo>
                <a:close/>
                <a:moveTo>
                  <a:pt x="3998505" y="2302594"/>
                </a:moveTo>
                <a:lnTo>
                  <a:pt x="4015592" y="2304217"/>
                </a:lnTo>
                <a:cubicBezTo>
                  <a:pt x="4047978" y="2304744"/>
                  <a:pt x="4079870" y="2307725"/>
                  <a:pt x="4111054" y="2313282"/>
                </a:cubicBezTo>
                <a:cubicBezTo>
                  <a:pt x="4116630" y="2312863"/>
                  <a:pt x="4121958" y="2313811"/>
                  <a:pt x="4127266" y="2314821"/>
                </a:cubicBezTo>
                <a:lnTo>
                  <a:pt x="4127384" y="2315969"/>
                </a:lnTo>
                <a:cubicBezTo>
                  <a:pt x="4486234" y="2375367"/>
                  <a:pt x="4767273" y="2656144"/>
                  <a:pt x="4817549" y="3009010"/>
                </a:cubicBezTo>
                <a:cubicBezTo>
                  <a:pt x="4817717" y="3009063"/>
                  <a:pt x="4817886" y="3009068"/>
                  <a:pt x="4818055" y="3009073"/>
                </a:cubicBezTo>
                <a:lnTo>
                  <a:pt x="4818595" y="3015763"/>
                </a:lnTo>
                <a:cubicBezTo>
                  <a:pt x="4823652" y="3046007"/>
                  <a:pt x="4826101" y="3076892"/>
                  <a:pt x="4826059" y="3108220"/>
                </a:cubicBezTo>
                <a:cubicBezTo>
                  <a:pt x="4827371" y="3113850"/>
                  <a:pt x="4827430" y="3119519"/>
                  <a:pt x="4827430" y="3125201"/>
                </a:cubicBezTo>
                <a:cubicBezTo>
                  <a:pt x="4827430" y="3129023"/>
                  <a:pt x="4827403" y="3132839"/>
                  <a:pt x="4826837" y="3136641"/>
                </a:cubicBezTo>
                <a:lnTo>
                  <a:pt x="4826338" y="3136608"/>
                </a:lnTo>
                <a:lnTo>
                  <a:pt x="4826312" y="3137103"/>
                </a:lnTo>
                <a:lnTo>
                  <a:pt x="4809193" y="3135477"/>
                </a:lnTo>
                <a:cubicBezTo>
                  <a:pt x="4776819" y="3134950"/>
                  <a:pt x="4744939" y="3131969"/>
                  <a:pt x="4713767" y="3126415"/>
                </a:cubicBezTo>
                <a:cubicBezTo>
                  <a:pt x="4708190" y="3126834"/>
                  <a:pt x="4702861" y="3125886"/>
                  <a:pt x="4697550" y="3124875"/>
                </a:cubicBezTo>
                <a:lnTo>
                  <a:pt x="4697434" y="3123727"/>
                </a:lnTo>
                <a:cubicBezTo>
                  <a:pt x="4338583" y="3064328"/>
                  <a:pt x="4057544" y="2783551"/>
                  <a:pt x="4007268" y="2430686"/>
                </a:cubicBezTo>
                <a:cubicBezTo>
                  <a:pt x="4007101" y="2430633"/>
                  <a:pt x="4006932" y="2430628"/>
                  <a:pt x="4006763" y="2430623"/>
                </a:cubicBezTo>
                <a:lnTo>
                  <a:pt x="4006225" y="2423947"/>
                </a:lnTo>
                <a:cubicBezTo>
                  <a:pt x="4001166" y="2393697"/>
                  <a:pt x="3998715" y="2362806"/>
                  <a:pt x="3998757" y="2331471"/>
                </a:cubicBezTo>
                <a:cubicBezTo>
                  <a:pt x="3997445" y="2325843"/>
                  <a:pt x="3997387" y="2320176"/>
                  <a:pt x="3997387" y="2314495"/>
                </a:cubicBezTo>
                <a:lnTo>
                  <a:pt x="3997981" y="2303055"/>
                </a:lnTo>
                <a:lnTo>
                  <a:pt x="3998479" y="2303088"/>
                </a:lnTo>
                <a:close/>
                <a:moveTo>
                  <a:pt x="3975754" y="2302594"/>
                </a:moveTo>
                <a:lnTo>
                  <a:pt x="3975780" y="2303088"/>
                </a:lnTo>
                <a:lnTo>
                  <a:pt x="3976278" y="2303055"/>
                </a:lnTo>
                <a:lnTo>
                  <a:pt x="3976872" y="2314495"/>
                </a:lnTo>
                <a:cubicBezTo>
                  <a:pt x="3976872" y="2320176"/>
                  <a:pt x="3976813" y="2325843"/>
                  <a:pt x="3975501" y="2331471"/>
                </a:cubicBezTo>
                <a:cubicBezTo>
                  <a:pt x="3975543" y="2362806"/>
                  <a:pt x="3973093" y="2393697"/>
                  <a:pt x="3968034" y="2423947"/>
                </a:cubicBezTo>
                <a:lnTo>
                  <a:pt x="3967496" y="2430623"/>
                </a:lnTo>
                <a:cubicBezTo>
                  <a:pt x="3967326" y="2430628"/>
                  <a:pt x="3967158" y="2430633"/>
                  <a:pt x="3966990" y="2430686"/>
                </a:cubicBezTo>
                <a:cubicBezTo>
                  <a:pt x="3916715" y="2783551"/>
                  <a:pt x="3635676" y="3064328"/>
                  <a:pt x="3276825" y="3123727"/>
                </a:cubicBezTo>
                <a:lnTo>
                  <a:pt x="3276708" y="3124875"/>
                </a:lnTo>
                <a:cubicBezTo>
                  <a:pt x="3271398" y="3125886"/>
                  <a:pt x="3266069" y="3126834"/>
                  <a:pt x="3260492" y="3126415"/>
                </a:cubicBezTo>
                <a:cubicBezTo>
                  <a:pt x="3229320" y="3131969"/>
                  <a:pt x="3197440" y="3134950"/>
                  <a:pt x="3165065" y="3135477"/>
                </a:cubicBezTo>
                <a:lnTo>
                  <a:pt x="3147947" y="3137103"/>
                </a:lnTo>
                <a:lnTo>
                  <a:pt x="3147921" y="3136608"/>
                </a:lnTo>
                <a:lnTo>
                  <a:pt x="3147422" y="3136641"/>
                </a:lnTo>
                <a:cubicBezTo>
                  <a:pt x="3146856" y="3132839"/>
                  <a:pt x="3146829" y="3129023"/>
                  <a:pt x="3146829" y="3125201"/>
                </a:cubicBezTo>
                <a:cubicBezTo>
                  <a:pt x="3146829" y="3119519"/>
                  <a:pt x="3146887" y="3113850"/>
                  <a:pt x="3148199" y="3108220"/>
                </a:cubicBezTo>
                <a:cubicBezTo>
                  <a:pt x="3148157" y="3076892"/>
                  <a:pt x="3150607" y="3046007"/>
                  <a:pt x="3155663" y="3015763"/>
                </a:cubicBezTo>
                <a:lnTo>
                  <a:pt x="3156204" y="3009073"/>
                </a:lnTo>
                <a:cubicBezTo>
                  <a:pt x="3156372" y="3009068"/>
                  <a:pt x="3156542" y="3009063"/>
                  <a:pt x="3156709" y="3009010"/>
                </a:cubicBezTo>
                <a:cubicBezTo>
                  <a:pt x="3206986" y="2656144"/>
                  <a:pt x="3488025" y="2375367"/>
                  <a:pt x="3846875" y="2315969"/>
                </a:cubicBezTo>
                <a:lnTo>
                  <a:pt x="3846992" y="2314821"/>
                </a:lnTo>
                <a:cubicBezTo>
                  <a:pt x="3852301" y="2313811"/>
                  <a:pt x="3857629" y="2312863"/>
                  <a:pt x="3863205" y="2313282"/>
                </a:cubicBezTo>
                <a:cubicBezTo>
                  <a:pt x="3894388" y="2307725"/>
                  <a:pt x="3926281" y="2304744"/>
                  <a:pt x="3958666" y="2304217"/>
                </a:cubicBezTo>
                <a:close/>
                <a:moveTo>
                  <a:pt x="2306354" y="2302594"/>
                </a:moveTo>
                <a:lnTo>
                  <a:pt x="2323441" y="2304217"/>
                </a:lnTo>
                <a:cubicBezTo>
                  <a:pt x="2355827" y="2304744"/>
                  <a:pt x="2387719" y="2307725"/>
                  <a:pt x="2418903" y="2313282"/>
                </a:cubicBezTo>
                <a:cubicBezTo>
                  <a:pt x="2424479" y="2312863"/>
                  <a:pt x="2429807" y="2313811"/>
                  <a:pt x="2435115" y="2314821"/>
                </a:cubicBezTo>
                <a:lnTo>
                  <a:pt x="2435233" y="2315969"/>
                </a:lnTo>
                <a:cubicBezTo>
                  <a:pt x="2794083" y="2375367"/>
                  <a:pt x="3075122" y="2656144"/>
                  <a:pt x="3125398" y="3009010"/>
                </a:cubicBezTo>
                <a:cubicBezTo>
                  <a:pt x="3125566" y="3009063"/>
                  <a:pt x="3125735" y="3009068"/>
                  <a:pt x="3125904" y="3009073"/>
                </a:cubicBezTo>
                <a:lnTo>
                  <a:pt x="3126444" y="3015763"/>
                </a:lnTo>
                <a:cubicBezTo>
                  <a:pt x="3131501" y="3046007"/>
                  <a:pt x="3133950" y="3076892"/>
                  <a:pt x="3133908" y="3108220"/>
                </a:cubicBezTo>
                <a:cubicBezTo>
                  <a:pt x="3135220" y="3113850"/>
                  <a:pt x="3135279" y="3119519"/>
                  <a:pt x="3135279" y="3125201"/>
                </a:cubicBezTo>
                <a:cubicBezTo>
                  <a:pt x="3135279" y="3129023"/>
                  <a:pt x="3135252" y="3132839"/>
                  <a:pt x="3134686" y="3136641"/>
                </a:cubicBezTo>
                <a:lnTo>
                  <a:pt x="3134187" y="3136608"/>
                </a:lnTo>
                <a:lnTo>
                  <a:pt x="3134161" y="3137103"/>
                </a:lnTo>
                <a:lnTo>
                  <a:pt x="3117042" y="3135477"/>
                </a:lnTo>
                <a:cubicBezTo>
                  <a:pt x="3084668" y="3134950"/>
                  <a:pt x="3052788" y="3131969"/>
                  <a:pt x="3021616" y="3126415"/>
                </a:cubicBezTo>
                <a:cubicBezTo>
                  <a:pt x="3016039" y="3126834"/>
                  <a:pt x="3010710" y="3125886"/>
                  <a:pt x="3005399" y="3124875"/>
                </a:cubicBezTo>
                <a:lnTo>
                  <a:pt x="3005283" y="3123727"/>
                </a:lnTo>
                <a:cubicBezTo>
                  <a:pt x="2646432" y="3064328"/>
                  <a:pt x="2365393" y="2783551"/>
                  <a:pt x="2315117" y="2430686"/>
                </a:cubicBezTo>
                <a:cubicBezTo>
                  <a:pt x="2314950" y="2430633"/>
                  <a:pt x="2314781" y="2430628"/>
                  <a:pt x="2314612" y="2430623"/>
                </a:cubicBezTo>
                <a:lnTo>
                  <a:pt x="2314074" y="2423947"/>
                </a:lnTo>
                <a:cubicBezTo>
                  <a:pt x="2309015" y="2393697"/>
                  <a:pt x="2306564" y="2362806"/>
                  <a:pt x="2306606" y="2331471"/>
                </a:cubicBezTo>
                <a:cubicBezTo>
                  <a:pt x="2305294" y="2325843"/>
                  <a:pt x="2305236" y="2320176"/>
                  <a:pt x="2305236" y="2314495"/>
                </a:cubicBezTo>
                <a:lnTo>
                  <a:pt x="2305830" y="2303055"/>
                </a:lnTo>
                <a:lnTo>
                  <a:pt x="2306328" y="2303088"/>
                </a:lnTo>
                <a:close/>
                <a:moveTo>
                  <a:pt x="2283603" y="2302594"/>
                </a:moveTo>
                <a:lnTo>
                  <a:pt x="2283629" y="2303088"/>
                </a:lnTo>
                <a:lnTo>
                  <a:pt x="2284127" y="2303055"/>
                </a:lnTo>
                <a:lnTo>
                  <a:pt x="2284721" y="2314495"/>
                </a:lnTo>
                <a:cubicBezTo>
                  <a:pt x="2284721" y="2320176"/>
                  <a:pt x="2284662" y="2325843"/>
                  <a:pt x="2283350" y="2331471"/>
                </a:cubicBezTo>
                <a:cubicBezTo>
                  <a:pt x="2283392" y="2362806"/>
                  <a:pt x="2280942" y="2393697"/>
                  <a:pt x="2275883" y="2423947"/>
                </a:cubicBezTo>
                <a:lnTo>
                  <a:pt x="2275345" y="2430623"/>
                </a:lnTo>
                <a:cubicBezTo>
                  <a:pt x="2275175" y="2430628"/>
                  <a:pt x="2275007" y="2430633"/>
                  <a:pt x="2274839" y="2430686"/>
                </a:cubicBezTo>
                <a:cubicBezTo>
                  <a:pt x="2224564" y="2783551"/>
                  <a:pt x="1943525" y="3064328"/>
                  <a:pt x="1584673" y="3123727"/>
                </a:cubicBezTo>
                <a:lnTo>
                  <a:pt x="1584557" y="3124875"/>
                </a:lnTo>
                <a:cubicBezTo>
                  <a:pt x="1579247" y="3125886"/>
                  <a:pt x="1573918" y="3126834"/>
                  <a:pt x="1568341" y="3126415"/>
                </a:cubicBezTo>
                <a:cubicBezTo>
                  <a:pt x="1537169" y="3131969"/>
                  <a:pt x="1505289" y="3134950"/>
                  <a:pt x="1472914" y="3135477"/>
                </a:cubicBezTo>
                <a:lnTo>
                  <a:pt x="1455796" y="3137103"/>
                </a:lnTo>
                <a:lnTo>
                  <a:pt x="1455770" y="3136608"/>
                </a:lnTo>
                <a:lnTo>
                  <a:pt x="1455271" y="3136641"/>
                </a:lnTo>
                <a:cubicBezTo>
                  <a:pt x="1454705" y="3132839"/>
                  <a:pt x="1454678" y="3129023"/>
                  <a:pt x="1454678" y="3125201"/>
                </a:cubicBezTo>
                <a:cubicBezTo>
                  <a:pt x="1454678" y="3119519"/>
                  <a:pt x="1454736" y="3113850"/>
                  <a:pt x="1456048" y="3108220"/>
                </a:cubicBezTo>
                <a:cubicBezTo>
                  <a:pt x="1456006" y="3076892"/>
                  <a:pt x="1458456" y="3046007"/>
                  <a:pt x="1463513" y="3015763"/>
                </a:cubicBezTo>
                <a:lnTo>
                  <a:pt x="1464053" y="3009073"/>
                </a:lnTo>
                <a:cubicBezTo>
                  <a:pt x="1464221" y="3009068"/>
                  <a:pt x="1464391" y="3009063"/>
                  <a:pt x="1464558" y="3009010"/>
                </a:cubicBezTo>
                <a:cubicBezTo>
                  <a:pt x="1514835" y="2656144"/>
                  <a:pt x="1795874" y="2375367"/>
                  <a:pt x="2154724" y="2315969"/>
                </a:cubicBezTo>
                <a:lnTo>
                  <a:pt x="2154841" y="2314821"/>
                </a:lnTo>
                <a:cubicBezTo>
                  <a:pt x="2160150" y="2313811"/>
                  <a:pt x="2165478" y="2312863"/>
                  <a:pt x="2171054" y="2313282"/>
                </a:cubicBezTo>
                <a:cubicBezTo>
                  <a:pt x="2202237" y="2307725"/>
                  <a:pt x="2234130" y="2304744"/>
                  <a:pt x="2266515" y="2304217"/>
                </a:cubicBezTo>
                <a:close/>
                <a:moveTo>
                  <a:pt x="614203" y="2302594"/>
                </a:moveTo>
                <a:lnTo>
                  <a:pt x="631290" y="2304217"/>
                </a:lnTo>
                <a:cubicBezTo>
                  <a:pt x="663676" y="2304744"/>
                  <a:pt x="695568" y="2307725"/>
                  <a:pt x="726752" y="2313282"/>
                </a:cubicBezTo>
                <a:cubicBezTo>
                  <a:pt x="732328" y="2312863"/>
                  <a:pt x="737656" y="2313811"/>
                  <a:pt x="742964" y="2314821"/>
                </a:cubicBezTo>
                <a:lnTo>
                  <a:pt x="743081" y="2315969"/>
                </a:lnTo>
                <a:cubicBezTo>
                  <a:pt x="1101932" y="2375367"/>
                  <a:pt x="1382971" y="2656144"/>
                  <a:pt x="1433247" y="3009010"/>
                </a:cubicBezTo>
                <a:cubicBezTo>
                  <a:pt x="1433415" y="3009063"/>
                  <a:pt x="1433584" y="3009068"/>
                  <a:pt x="1433753" y="3009073"/>
                </a:cubicBezTo>
                <a:lnTo>
                  <a:pt x="1434293" y="3015763"/>
                </a:lnTo>
                <a:cubicBezTo>
                  <a:pt x="1439350" y="3046007"/>
                  <a:pt x="1441799" y="3076892"/>
                  <a:pt x="1441757" y="3108220"/>
                </a:cubicBezTo>
                <a:cubicBezTo>
                  <a:pt x="1443069" y="3113850"/>
                  <a:pt x="1443128" y="3119519"/>
                  <a:pt x="1443128" y="3125201"/>
                </a:cubicBezTo>
                <a:cubicBezTo>
                  <a:pt x="1443128" y="3129023"/>
                  <a:pt x="1443101" y="3132839"/>
                  <a:pt x="1442535" y="3136641"/>
                </a:cubicBezTo>
                <a:lnTo>
                  <a:pt x="1442036" y="3136608"/>
                </a:lnTo>
                <a:lnTo>
                  <a:pt x="1442010" y="3137103"/>
                </a:lnTo>
                <a:lnTo>
                  <a:pt x="1424891" y="3135477"/>
                </a:lnTo>
                <a:cubicBezTo>
                  <a:pt x="1392517" y="3134950"/>
                  <a:pt x="1360637" y="3131969"/>
                  <a:pt x="1329465" y="3126415"/>
                </a:cubicBezTo>
                <a:cubicBezTo>
                  <a:pt x="1323888" y="3126834"/>
                  <a:pt x="1318559" y="3125886"/>
                  <a:pt x="1313248" y="3124875"/>
                </a:cubicBezTo>
                <a:lnTo>
                  <a:pt x="1313132" y="3123727"/>
                </a:lnTo>
                <a:cubicBezTo>
                  <a:pt x="954281" y="3064328"/>
                  <a:pt x="673242" y="2783551"/>
                  <a:pt x="622966" y="2430686"/>
                </a:cubicBezTo>
                <a:cubicBezTo>
                  <a:pt x="622799" y="2430633"/>
                  <a:pt x="622630" y="2430628"/>
                  <a:pt x="622461" y="2430623"/>
                </a:cubicBezTo>
                <a:lnTo>
                  <a:pt x="621923" y="2423947"/>
                </a:lnTo>
                <a:cubicBezTo>
                  <a:pt x="616864" y="2393697"/>
                  <a:pt x="614413" y="2362806"/>
                  <a:pt x="614455" y="2331471"/>
                </a:cubicBezTo>
                <a:cubicBezTo>
                  <a:pt x="613143" y="2325843"/>
                  <a:pt x="613085" y="2320176"/>
                  <a:pt x="613085" y="2314495"/>
                </a:cubicBezTo>
                <a:lnTo>
                  <a:pt x="613679" y="2303055"/>
                </a:lnTo>
                <a:lnTo>
                  <a:pt x="614177" y="2303088"/>
                </a:lnTo>
                <a:close/>
                <a:moveTo>
                  <a:pt x="591452" y="2302594"/>
                </a:moveTo>
                <a:lnTo>
                  <a:pt x="591478" y="2303088"/>
                </a:lnTo>
                <a:lnTo>
                  <a:pt x="591976" y="2303055"/>
                </a:lnTo>
                <a:lnTo>
                  <a:pt x="592570" y="2314495"/>
                </a:lnTo>
                <a:cubicBezTo>
                  <a:pt x="592570" y="2320176"/>
                  <a:pt x="592511" y="2325843"/>
                  <a:pt x="591199" y="2331471"/>
                </a:cubicBezTo>
                <a:cubicBezTo>
                  <a:pt x="591242" y="2362806"/>
                  <a:pt x="588791" y="2393697"/>
                  <a:pt x="583732" y="2423947"/>
                </a:cubicBezTo>
                <a:lnTo>
                  <a:pt x="583194" y="2430623"/>
                </a:lnTo>
                <a:cubicBezTo>
                  <a:pt x="583024" y="2430628"/>
                  <a:pt x="582856" y="2430633"/>
                  <a:pt x="582689" y="2430686"/>
                </a:cubicBezTo>
                <a:cubicBezTo>
                  <a:pt x="537576" y="2747315"/>
                  <a:pt x="306662" y="3005901"/>
                  <a:pt x="0" y="3097101"/>
                </a:cubicBezTo>
                <a:lnTo>
                  <a:pt x="0" y="2964763"/>
                </a:lnTo>
                <a:cubicBezTo>
                  <a:pt x="229298" y="2881926"/>
                  <a:pt x="402181" y="2686530"/>
                  <a:pt x="449203" y="2447425"/>
                </a:cubicBezTo>
                <a:cubicBezTo>
                  <a:pt x="258971" y="2488309"/>
                  <a:pt x="97576" y="2603574"/>
                  <a:pt x="0" y="2761314"/>
                </a:cubicBezTo>
                <a:lnTo>
                  <a:pt x="0" y="2554520"/>
                </a:lnTo>
                <a:cubicBezTo>
                  <a:pt x="121484" y="2431613"/>
                  <a:pt x="282199" y="2345825"/>
                  <a:pt x="462573" y="2315969"/>
                </a:cubicBezTo>
                <a:lnTo>
                  <a:pt x="462690" y="2314821"/>
                </a:lnTo>
                <a:cubicBezTo>
                  <a:pt x="467999" y="2313811"/>
                  <a:pt x="473327" y="2312863"/>
                  <a:pt x="478903" y="2313282"/>
                </a:cubicBezTo>
                <a:cubicBezTo>
                  <a:pt x="510086" y="2307725"/>
                  <a:pt x="541979" y="2304744"/>
                  <a:pt x="574365" y="2304217"/>
                </a:cubicBezTo>
                <a:close/>
                <a:moveTo>
                  <a:pt x="11452667" y="1608087"/>
                </a:moveTo>
                <a:cubicBezTo>
                  <a:pt x="11177477" y="1666766"/>
                  <a:pt x="10962633" y="1879876"/>
                  <a:pt x="10909358" y="2148655"/>
                </a:cubicBezTo>
                <a:cubicBezTo>
                  <a:pt x="11184548" y="2089976"/>
                  <a:pt x="11399391" y="1876866"/>
                  <a:pt x="11452667" y="1608087"/>
                </a:cubicBezTo>
                <a:close/>
                <a:moveTo>
                  <a:pt x="10058800" y="1608087"/>
                </a:moveTo>
                <a:cubicBezTo>
                  <a:pt x="10112076" y="1876866"/>
                  <a:pt x="10326919" y="2089976"/>
                  <a:pt x="10602109" y="2148655"/>
                </a:cubicBezTo>
                <a:cubicBezTo>
                  <a:pt x="10548834" y="1879876"/>
                  <a:pt x="10333990" y="1666766"/>
                  <a:pt x="10058800" y="1608087"/>
                </a:cubicBezTo>
                <a:close/>
                <a:moveTo>
                  <a:pt x="9760514" y="1608087"/>
                </a:moveTo>
                <a:cubicBezTo>
                  <a:pt x="9485324" y="1666766"/>
                  <a:pt x="9270480" y="1879876"/>
                  <a:pt x="9217205" y="2148655"/>
                </a:cubicBezTo>
                <a:cubicBezTo>
                  <a:pt x="9492395" y="2089976"/>
                  <a:pt x="9707238" y="1876866"/>
                  <a:pt x="9760514" y="1608087"/>
                </a:cubicBezTo>
                <a:close/>
                <a:moveTo>
                  <a:pt x="8366649" y="1608087"/>
                </a:moveTo>
                <a:cubicBezTo>
                  <a:pt x="8419925" y="1876866"/>
                  <a:pt x="8634768" y="2089976"/>
                  <a:pt x="8909958" y="2148655"/>
                </a:cubicBezTo>
                <a:cubicBezTo>
                  <a:pt x="8856683" y="1879876"/>
                  <a:pt x="8641839" y="1666766"/>
                  <a:pt x="8366649" y="1608087"/>
                </a:cubicBezTo>
                <a:close/>
                <a:moveTo>
                  <a:pt x="8068363" y="1608087"/>
                </a:moveTo>
                <a:cubicBezTo>
                  <a:pt x="7793173" y="1666766"/>
                  <a:pt x="7578329" y="1879876"/>
                  <a:pt x="7525054" y="2148655"/>
                </a:cubicBezTo>
                <a:cubicBezTo>
                  <a:pt x="7800244" y="2089976"/>
                  <a:pt x="8015087" y="1876866"/>
                  <a:pt x="8068363" y="1608087"/>
                </a:cubicBezTo>
                <a:close/>
                <a:moveTo>
                  <a:pt x="6674498" y="1608087"/>
                </a:moveTo>
                <a:cubicBezTo>
                  <a:pt x="6727774" y="1876866"/>
                  <a:pt x="6942617" y="2089976"/>
                  <a:pt x="7217807" y="2148655"/>
                </a:cubicBezTo>
                <a:cubicBezTo>
                  <a:pt x="7164532" y="1879876"/>
                  <a:pt x="6949688" y="1666766"/>
                  <a:pt x="6674498" y="1608087"/>
                </a:cubicBezTo>
                <a:close/>
                <a:moveTo>
                  <a:pt x="6376212" y="1608087"/>
                </a:moveTo>
                <a:cubicBezTo>
                  <a:pt x="6101022" y="1666766"/>
                  <a:pt x="5886178" y="1879876"/>
                  <a:pt x="5832903" y="2148655"/>
                </a:cubicBezTo>
                <a:cubicBezTo>
                  <a:pt x="6108093" y="2089976"/>
                  <a:pt x="6322936" y="1876866"/>
                  <a:pt x="6376212" y="1608087"/>
                </a:cubicBezTo>
                <a:close/>
                <a:moveTo>
                  <a:pt x="4982347" y="1608087"/>
                </a:moveTo>
                <a:cubicBezTo>
                  <a:pt x="5035623" y="1876866"/>
                  <a:pt x="5250466" y="2089976"/>
                  <a:pt x="5525656" y="2148655"/>
                </a:cubicBezTo>
                <a:cubicBezTo>
                  <a:pt x="5472381" y="1879876"/>
                  <a:pt x="5257537" y="1666766"/>
                  <a:pt x="4982347" y="1608087"/>
                </a:cubicBezTo>
                <a:close/>
                <a:moveTo>
                  <a:pt x="4684061" y="1608087"/>
                </a:moveTo>
                <a:cubicBezTo>
                  <a:pt x="4408871" y="1666766"/>
                  <a:pt x="4194027" y="1879876"/>
                  <a:pt x="4140752" y="2148655"/>
                </a:cubicBezTo>
                <a:cubicBezTo>
                  <a:pt x="4415942" y="2089976"/>
                  <a:pt x="4630785" y="1876866"/>
                  <a:pt x="4684061" y="1608087"/>
                </a:cubicBezTo>
                <a:close/>
                <a:moveTo>
                  <a:pt x="3290196" y="1608087"/>
                </a:moveTo>
                <a:cubicBezTo>
                  <a:pt x="3343472" y="1876866"/>
                  <a:pt x="3558315" y="2089976"/>
                  <a:pt x="3833505" y="2148655"/>
                </a:cubicBezTo>
                <a:cubicBezTo>
                  <a:pt x="3780230" y="1879876"/>
                  <a:pt x="3565386" y="1666766"/>
                  <a:pt x="3290196" y="1608087"/>
                </a:cubicBezTo>
                <a:close/>
                <a:moveTo>
                  <a:pt x="2991910" y="1608087"/>
                </a:moveTo>
                <a:cubicBezTo>
                  <a:pt x="2716720" y="1666766"/>
                  <a:pt x="2501876" y="1879876"/>
                  <a:pt x="2448601" y="2148655"/>
                </a:cubicBezTo>
                <a:cubicBezTo>
                  <a:pt x="2723791" y="2089976"/>
                  <a:pt x="2938634" y="1876866"/>
                  <a:pt x="2991910" y="1608087"/>
                </a:cubicBezTo>
                <a:close/>
                <a:moveTo>
                  <a:pt x="1598045" y="1608087"/>
                </a:moveTo>
                <a:cubicBezTo>
                  <a:pt x="1651321" y="1876866"/>
                  <a:pt x="1866164" y="2089976"/>
                  <a:pt x="2141354" y="2148655"/>
                </a:cubicBezTo>
                <a:cubicBezTo>
                  <a:pt x="2088079" y="1879876"/>
                  <a:pt x="1873235" y="1666766"/>
                  <a:pt x="1598045" y="1608087"/>
                </a:cubicBezTo>
                <a:close/>
                <a:moveTo>
                  <a:pt x="1299759" y="1608087"/>
                </a:moveTo>
                <a:cubicBezTo>
                  <a:pt x="1024569" y="1666766"/>
                  <a:pt x="809725" y="1879876"/>
                  <a:pt x="756450" y="2148655"/>
                </a:cubicBezTo>
                <a:cubicBezTo>
                  <a:pt x="1031640" y="2089976"/>
                  <a:pt x="1246483" y="1876866"/>
                  <a:pt x="1299759" y="1608087"/>
                </a:cubicBezTo>
                <a:close/>
                <a:moveTo>
                  <a:pt x="0" y="1504081"/>
                </a:moveTo>
                <a:cubicBezTo>
                  <a:pt x="306658" y="1594561"/>
                  <a:pt x="537576" y="1851117"/>
                  <a:pt x="582690" y="2165262"/>
                </a:cubicBezTo>
                <a:cubicBezTo>
                  <a:pt x="582857" y="2165315"/>
                  <a:pt x="583026" y="2165320"/>
                  <a:pt x="583195" y="2165325"/>
                </a:cubicBezTo>
                <a:lnTo>
                  <a:pt x="583735" y="2171962"/>
                </a:lnTo>
                <a:cubicBezTo>
                  <a:pt x="588792" y="2201969"/>
                  <a:pt x="591242" y="2232611"/>
                  <a:pt x="591199" y="2263693"/>
                </a:cubicBezTo>
                <a:cubicBezTo>
                  <a:pt x="592511" y="2269279"/>
                  <a:pt x="592570" y="2274903"/>
                  <a:pt x="592570" y="2280541"/>
                </a:cubicBezTo>
                <a:cubicBezTo>
                  <a:pt x="592570" y="2284333"/>
                  <a:pt x="592543" y="2288119"/>
                  <a:pt x="591977" y="2291891"/>
                </a:cubicBezTo>
                <a:lnTo>
                  <a:pt x="591478" y="2291858"/>
                </a:lnTo>
                <a:lnTo>
                  <a:pt x="591452" y="2292349"/>
                </a:lnTo>
                <a:lnTo>
                  <a:pt x="574334" y="2290736"/>
                </a:lnTo>
                <a:cubicBezTo>
                  <a:pt x="541959" y="2290213"/>
                  <a:pt x="510079" y="2287255"/>
                  <a:pt x="478907" y="2281745"/>
                </a:cubicBezTo>
                <a:cubicBezTo>
                  <a:pt x="473330" y="2282161"/>
                  <a:pt x="468001" y="2281220"/>
                  <a:pt x="462690" y="2280217"/>
                </a:cubicBezTo>
                <a:lnTo>
                  <a:pt x="462574" y="2279078"/>
                </a:lnTo>
                <a:cubicBezTo>
                  <a:pt x="282200" y="2249456"/>
                  <a:pt x="121485" y="2164343"/>
                  <a:pt x="0" y="2042401"/>
                </a:cubicBezTo>
                <a:lnTo>
                  <a:pt x="0" y="1837231"/>
                </a:lnTo>
                <a:cubicBezTo>
                  <a:pt x="97584" y="1993737"/>
                  <a:pt x="258975" y="2108093"/>
                  <a:pt x="449203" y="2148655"/>
                </a:cubicBezTo>
                <a:cubicBezTo>
                  <a:pt x="402182" y="1911427"/>
                  <a:pt x="229297" y="1717565"/>
                  <a:pt x="0" y="1635380"/>
                </a:cubicBezTo>
                <a:close/>
                <a:moveTo>
                  <a:pt x="11608704" y="1464394"/>
                </a:moveTo>
                <a:lnTo>
                  <a:pt x="11625791" y="1466004"/>
                </a:lnTo>
                <a:cubicBezTo>
                  <a:pt x="11658177" y="1466527"/>
                  <a:pt x="11690070" y="1469485"/>
                  <a:pt x="11721253" y="1474998"/>
                </a:cubicBezTo>
                <a:cubicBezTo>
                  <a:pt x="11726829" y="1474582"/>
                  <a:pt x="11732157" y="1475523"/>
                  <a:pt x="11737466" y="1476525"/>
                </a:cubicBezTo>
                <a:lnTo>
                  <a:pt x="11737583" y="1477664"/>
                </a:lnTo>
                <a:cubicBezTo>
                  <a:pt x="11914088" y="1506650"/>
                  <a:pt x="12071767" y="1588774"/>
                  <a:pt x="12192000" y="1706842"/>
                </a:cubicBezTo>
                <a:lnTo>
                  <a:pt x="12192000" y="1906833"/>
                </a:lnTo>
                <a:cubicBezTo>
                  <a:pt x="12093732" y="1756811"/>
                  <a:pt x="11935983" y="1647542"/>
                  <a:pt x="11750953" y="1608088"/>
                </a:cubicBezTo>
                <a:cubicBezTo>
                  <a:pt x="11797422" y="1842524"/>
                  <a:pt x="11966808" y="2034608"/>
                  <a:pt x="12192000" y="2118654"/>
                </a:cubicBezTo>
                <a:lnTo>
                  <a:pt x="12192000" y="2250657"/>
                </a:lnTo>
                <a:cubicBezTo>
                  <a:pt x="11889465" y="2157681"/>
                  <a:pt x="11662185" y="1902872"/>
                  <a:pt x="11617468" y="1591480"/>
                </a:cubicBezTo>
                <a:cubicBezTo>
                  <a:pt x="11617300" y="1591427"/>
                  <a:pt x="11617132" y="1591423"/>
                  <a:pt x="11616962" y="1591418"/>
                </a:cubicBezTo>
                <a:lnTo>
                  <a:pt x="11616424" y="1584794"/>
                </a:lnTo>
                <a:cubicBezTo>
                  <a:pt x="11611365" y="1554782"/>
                  <a:pt x="11608914" y="1524133"/>
                  <a:pt x="11608957" y="1493044"/>
                </a:cubicBezTo>
                <a:cubicBezTo>
                  <a:pt x="11607645" y="1487460"/>
                  <a:pt x="11607586" y="1481838"/>
                  <a:pt x="11607586" y="1476202"/>
                </a:cubicBezTo>
                <a:lnTo>
                  <a:pt x="11608180" y="1464851"/>
                </a:lnTo>
                <a:lnTo>
                  <a:pt x="11608678" y="1464884"/>
                </a:lnTo>
                <a:close/>
                <a:moveTo>
                  <a:pt x="11594916" y="1464394"/>
                </a:moveTo>
                <a:lnTo>
                  <a:pt x="11594942" y="1464884"/>
                </a:lnTo>
                <a:lnTo>
                  <a:pt x="11595440" y="1464852"/>
                </a:lnTo>
                <a:lnTo>
                  <a:pt x="11596034" y="1476202"/>
                </a:lnTo>
                <a:cubicBezTo>
                  <a:pt x="11596034" y="1481838"/>
                  <a:pt x="11595975" y="1487460"/>
                  <a:pt x="11594663" y="1493044"/>
                </a:cubicBezTo>
                <a:cubicBezTo>
                  <a:pt x="11594706" y="1524133"/>
                  <a:pt x="11592255" y="1554782"/>
                  <a:pt x="11587196" y="1584794"/>
                </a:cubicBezTo>
                <a:lnTo>
                  <a:pt x="11586658" y="1591418"/>
                </a:lnTo>
                <a:cubicBezTo>
                  <a:pt x="11586488" y="1591423"/>
                  <a:pt x="11586320" y="1591427"/>
                  <a:pt x="11586152" y="1591480"/>
                </a:cubicBezTo>
                <a:cubicBezTo>
                  <a:pt x="11535877" y="1941574"/>
                  <a:pt x="11254838" y="2220146"/>
                  <a:pt x="10895987" y="2279078"/>
                </a:cubicBezTo>
                <a:lnTo>
                  <a:pt x="10895871" y="2280217"/>
                </a:lnTo>
                <a:cubicBezTo>
                  <a:pt x="10890560" y="2281220"/>
                  <a:pt x="10885231" y="2282161"/>
                  <a:pt x="10879654" y="2281745"/>
                </a:cubicBezTo>
                <a:cubicBezTo>
                  <a:pt x="10848482" y="2287255"/>
                  <a:pt x="10816602" y="2290213"/>
                  <a:pt x="10784227" y="2290736"/>
                </a:cubicBezTo>
                <a:lnTo>
                  <a:pt x="10767109" y="2292349"/>
                </a:lnTo>
                <a:lnTo>
                  <a:pt x="10767083" y="2291858"/>
                </a:lnTo>
                <a:lnTo>
                  <a:pt x="10766584" y="2291891"/>
                </a:lnTo>
                <a:cubicBezTo>
                  <a:pt x="10766018" y="2288119"/>
                  <a:pt x="10765991" y="2284333"/>
                  <a:pt x="10765991" y="2280541"/>
                </a:cubicBezTo>
                <a:cubicBezTo>
                  <a:pt x="10765991" y="2274903"/>
                  <a:pt x="10766050" y="2269279"/>
                  <a:pt x="10767362" y="2263693"/>
                </a:cubicBezTo>
                <a:cubicBezTo>
                  <a:pt x="10767319" y="2232611"/>
                  <a:pt x="10769769" y="2201969"/>
                  <a:pt x="10774826" y="2171962"/>
                </a:cubicBezTo>
                <a:lnTo>
                  <a:pt x="10775366" y="2165325"/>
                </a:lnTo>
                <a:cubicBezTo>
                  <a:pt x="10775535" y="2165320"/>
                  <a:pt x="10775704" y="2165315"/>
                  <a:pt x="10775872" y="2165262"/>
                </a:cubicBezTo>
                <a:cubicBezTo>
                  <a:pt x="10826148" y="1815167"/>
                  <a:pt x="11107187" y="1536596"/>
                  <a:pt x="11466037" y="1477664"/>
                </a:cubicBezTo>
                <a:lnTo>
                  <a:pt x="11466154" y="1476525"/>
                </a:lnTo>
                <a:cubicBezTo>
                  <a:pt x="11471463" y="1475523"/>
                  <a:pt x="11476791" y="1474582"/>
                  <a:pt x="11482367" y="1474998"/>
                </a:cubicBezTo>
                <a:cubicBezTo>
                  <a:pt x="11513550" y="1469485"/>
                  <a:pt x="11545443" y="1466527"/>
                  <a:pt x="11577829" y="1466004"/>
                </a:cubicBezTo>
                <a:close/>
                <a:moveTo>
                  <a:pt x="9916551" y="1464394"/>
                </a:moveTo>
                <a:lnTo>
                  <a:pt x="9933638" y="1466004"/>
                </a:lnTo>
                <a:cubicBezTo>
                  <a:pt x="9966024" y="1466527"/>
                  <a:pt x="9997917" y="1469485"/>
                  <a:pt x="10029100" y="1474998"/>
                </a:cubicBezTo>
                <a:cubicBezTo>
                  <a:pt x="10034676" y="1474582"/>
                  <a:pt x="10040004" y="1475523"/>
                  <a:pt x="10045313" y="1476525"/>
                </a:cubicBezTo>
                <a:lnTo>
                  <a:pt x="10045430" y="1477664"/>
                </a:lnTo>
                <a:cubicBezTo>
                  <a:pt x="10404280" y="1536596"/>
                  <a:pt x="10685319" y="1815167"/>
                  <a:pt x="10735596" y="2165262"/>
                </a:cubicBezTo>
                <a:cubicBezTo>
                  <a:pt x="10735763" y="2165315"/>
                  <a:pt x="10735932" y="2165320"/>
                  <a:pt x="10736101" y="2165325"/>
                </a:cubicBezTo>
                <a:lnTo>
                  <a:pt x="10736641" y="2171962"/>
                </a:lnTo>
                <a:cubicBezTo>
                  <a:pt x="10741698" y="2201969"/>
                  <a:pt x="10744148" y="2232611"/>
                  <a:pt x="10744105" y="2263693"/>
                </a:cubicBezTo>
                <a:cubicBezTo>
                  <a:pt x="10745417" y="2269279"/>
                  <a:pt x="10745476" y="2274903"/>
                  <a:pt x="10745476" y="2280541"/>
                </a:cubicBezTo>
                <a:cubicBezTo>
                  <a:pt x="10745476" y="2284333"/>
                  <a:pt x="10745449" y="2288119"/>
                  <a:pt x="10744883" y="2291891"/>
                </a:cubicBezTo>
                <a:lnTo>
                  <a:pt x="10744384" y="2291858"/>
                </a:lnTo>
                <a:lnTo>
                  <a:pt x="10744358" y="2292349"/>
                </a:lnTo>
                <a:lnTo>
                  <a:pt x="10727240" y="2290736"/>
                </a:lnTo>
                <a:cubicBezTo>
                  <a:pt x="10694865" y="2290213"/>
                  <a:pt x="10662985" y="2287255"/>
                  <a:pt x="10631813" y="2281745"/>
                </a:cubicBezTo>
                <a:cubicBezTo>
                  <a:pt x="10626236" y="2282161"/>
                  <a:pt x="10620907" y="2281220"/>
                  <a:pt x="10615596" y="2280217"/>
                </a:cubicBezTo>
                <a:lnTo>
                  <a:pt x="10615480" y="2279078"/>
                </a:lnTo>
                <a:cubicBezTo>
                  <a:pt x="10256629" y="2220146"/>
                  <a:pt x="9975590" y="1941574"/>
                  <a:pt x="9925315" y="1591480"/>
                </a:cubicBezTo>
                <a:cubicBezTo>
                  <a:pt x="9925147" y="1591427"/>
                  <a:pt x="9924979" y="1591423"/>
                  <a:pt x="9924809" y="1591418"/>
                </a:cubicBezTo>
                <a:lnTo>
                  <a:pt x="9924271" y="1584794"/>
                </a:lnTo>
                <a:cubicBezTo>
                  <a:pt x="9919212" y="1554782"/>
                  <a:pt x="9916761" y="1524133"/>
                  <a:pt x="9916804" y="1493044"/>
                </a:cubicBezTo>
                <a:cubicBezTo>
                  <a:pt x="9915492" y="1487460"/>
                  <a:pt x="9915433" y="1481838"/>
                  <a:pt x="9915433" y="1476202"/>
                </a:cubicBezTo>
                <a:lnTo>
                  <a:pt x="9916027" y="1464852"/>
                </a:lnTo>
                <a:lnTo>
                  <a:pt x="9916525" y="1464884"/>
                </a:lnTo>
                <a:close/>
                <a:moveTo>
                  <a:pt x="9902763" y="1464394"/>
                </a:moveTo>
                <a:lnTo>
                  <a:pt x="9902789" y="1464884"/>
                </a:lnTo>
                <a:lnTo>
                  <a:pt x="9903287" y="1464852"/>
                </a:lnTo>
                <a:lnTo>
                  <a:pt x="9903881" y="1476202"/>
                </a:lnTo>
                <a:cubicBezTo>
                  <a:pt x="9903881" y="1481838"/>
                  <a:pt x="9903822" y="1487460"/>
                  <a:pt x="9902510" y="1493044"/>
                </a:cubicBezTo>
                <a:cubicBezTo>
                  <a:pt x="9902553" y="1524133"/>
                  <a:pt x="9900102" y="1554782"/>
                  <a:pt x="9895043" y="1584794"/>
                </a:cubicBezTo>
                <a:lnTo>
                  <a:pt x="9894505" y="1591418"/>
                </a:lnTo>
                <a:cubicBezTo>
                  <a:pt x="9894335" y="1591423"/>
                  <a:pt x="9894167" y="1591427"/>
                  <a:pt x="9893999" y="1591480"/>
                </a:cubicBezTo>
                <a:cubicBezTo>
                  <a:pt x="9843724" y="1941574"/>
                  <a:pt x="9562685" y="2220146"/>
                  <a:pt x="9203834" y="2279078"/>
                </a:cubicBezTo>
                <a:lnTo>
                  <a:pt x="9203718" y="2280217"/>
                </a:lnTo>
                <a:cubicBezTo>
                  <a:pt x="9198407" y="2281220"/>
                  <a:pt x="9193078" y="2282161"/>
                  <a:pt x="9187501" y="2281745"/>
                </a:cubicBezTo>
                <a:cubicBezTo>
                  <a:pt x="9156329" y="2287255"/>
                  <a:pt x="9124449" y="2290213"/>
                  <a:pt x="9092074" y="2290736"/>
                </a:cubicBezTo>
                <a:lnTo>
                  <a:pt x="9074956" y="2292349"/>
                </a:lnTo>
                <a:lnTo>
                  <a:pt x="9074930" y="2291858"/>
                </a:lnTo>
                <a:lnTo>
                  <a:pt x="9074431" y="2291891"/>
                </a:lnTo>
                <a:cubicBezTo>
                  <a:pt x="9073865" y="2288119"/>
                  <a:pt x="9073838" y="2284333"/>
                  <a:pt x="9073838" y="2280541"/>
                </a:cubicBezTo>
                <a:cubicBezTo>
                  <a:pt x="9073838" y="2274903"/>
                  <a:pt x="9073897" y="2269279"/>
                  <a:pt x="9075209" y="2263693"/>
                </a:cubicBezTo>
                <a:cubicBezTo>
                  <a:pt x="9075166" y="2232611"/>
                  <a:pt x="9077616" y="2201969"/>
                  <a:pt x="9082673" y="2171962"/>
                </a:cubicBezTo>
                <a:lnTo>
                  <a:pt x="9083213" y="2165325"/>
                </a:lnTo>
                <a:cubicBezTo>
                  <a:pt x="9083382" y="2165320"/>
                  <a:pt x="9083551" y="2165315"/>
                  <a:pt x="9083718" y="2165262"/>
                </a:cubicBezTo>
                <a:cubicBezTo>
                  <a:pt x="9133995" y="1815167"/>
                  <a:pt x="9415034" y="1536596"/>
                  <a:pt x="9773884" y="1477664"/>
                </a:cubicBezTo>
                <a:lnTo>
                  <a:pt x="9774001" y="1476525"/>
                </a:lnTo>
                <a:cubicBezTo>
                  <a:pt x="9779310" y="1475523"/>
                  <a:pt x="9784638" y="1474582"/>
                  <a:pt x="9790214" y="1474998"/>
                </a:cubicBezTo>
                <a:cubicBezTo>
                  <a:pt x="9821397" y="1469485"/>
                  <a:pt x="9853290" y="1466527"/>
                  <a:pt x="9885676" y="1466004"/>
                </a:cubicBezTo>
                <a:close/>
                <a:moveTo>
                  <a:pt x="8224400" y="1464394"/>
                </a:moveTo>
                <a:lnTo>
                  <a:pt x="8241488" y="1466004"/>
                </a:lnTo>
                <a:cubicBezTo>
                  <a:pt x="8273873" y="1466527"/>
                  <a:pt x="8305766" y="1469485"/>
                  <a:pt x="8336949" y="1474998"/>
                </a:cubicBezTo>
                <a:cubicBezTo>
                  <a:pt x="8342525" y="1474582"/>
                  <a:pt x="8347853" y="1475523"/>
                  <a:pt x="8353162" y="1476525"/>
                </a:cubicBezTo>
                <a:lnTo>
                  <a:pt x="8353279" y="1477664"/>
                </a:lnTo>
                <a:cubicBezTo>
                  <a:pt x="8712129" y="1536596"/>
                  <a:pt x="8993168" y="1815167"/>
                  <a:pt x="9043444" y="2165262"/>
                </a:cubicBezTo>
                <a:cubicBezTo>
                  <a:pt x="9043612" y="2165315"/>
                  <a:pt x="9043781" y="2165320"/>
                  <a:pt x="9043950" y="2165325"/>
                </a:cubicBezTo>
                <a:lnTo>
                  <a:pt x="9044490" y="2171962"/>
                </a:lnTo>
                <a:cubicBezTo>
                  <a:pt x="9049547" y="2201969"/>
                  <a:pt x="9051997" y="2232611"/>
                  <a:pt x="9051954" y="2263693"/>
                </a:cubicBezTo>
                <a:cubicBezTo>
                  <a:pt x="9053266" y="2269279"/>
                  <a:pt x="9053325" y="2274903"/>
                  <a:pt x="9053325" y="2280541"/>
                </a:cubicBezTo>
                <a:cubicBezTo>
                  <a:pt x="9053325" y="2284333"/>
                  <a:pt x="9053298" y="2288119"/>
                  <a:pt x="9052732" y="2291891"/>
                </a:cubicBezTo>
                <a:lnTo>
                  <a:pt x="9052233" y="2291858"/>
                </a:lnTo>
                <a:lnTo>
                  <a:pt x="9052207" y="2292349"/>
                </a:lnTo>
                <a:lnTo>
                  <a:pt x="9035089" y="2290736"/>
                </a:lnTo>
                <a:cubicBezTo>
                  <a:pt x="9002714" y="2290213"/>
                  <a:pt x="8970834" y="2287255"/>
                  <a:pt x="8939662" y="2281745"/>
                </a:cubicBezTo>
                <a:cubicBezTo>
                  <a:pt x="8934085" y="2282161"/>
                  <a:pt x="8928756" y="2281220"/>
                  <a:pt x="8923445" y="2280217"/>
                </a:cubicBezTo>
                <a:lnTo>
                  <a:pt x="8923329" y="2279078"/>
                </a:lnTo>
                <a:cubicBezTo>
                  <a:pt x="8564478" y="2220146"/>
                  <a:pt x="8283439" y="1941574"/>
                  <a:pt x="8233164" y="1591480"/>
                </a:cubicBezTo>
                <a:cubicBezTo>
                  <a:pt x="8232996" y="1591427"/>
                  <a:pt x="8232828" y="1591423"/>
                  <a:pt x="8232658" y="1591418"/>
                </a:cubicBezTo>
                <a:lnTo>
                  <a:pt x="8232120" y="1584794"/>
                </a:lnTo>
                <a:cubicBezTo>
                  <a:pt x="8227061" y="1554782"/>
                  <a:pt x="8224611" y="1524133"/>
                  <a:pt x="8224653" y="1493044"/>
                </a:cubicBezTo>
                <a:cubicBezTo>
                  <a:pt x="8223341" y="1487460"/>
                  <a:pt x="8223282" y="1481838"/>
                  <a:pt x="8223282" y="1476202"/>
                </a:cubicBezTo>
                <a:lnTo>
                  <a:pt x="8223876" y="1464852"/>
                </a:lnTo>
                <a:lnTo>
                  <a:pt x="8224374" y="1464884"/>
                </a:lnTo>
                <a:close/>
                <a:moveTo>
                  <a:pt x="8210612" y="1464394"/>
                </a:moveTo>
                <a:lnTo>
                  <a:pt x="8210638" y="1464884"/>
                </a:lnTo>
                <a:lnTo>
                  <a:pt x="8211136" y="1464852"/>
                </a:lnTo>
                <a:lnTo>
                  <a:pt x="8211730" y="1476202"/>
                </a:lnTo>
                <a:cubicBezTo>
                  <a:pt x="8211730" y="1481838"/>
                  <a:pt x="8211672" y="1487460"/>
                  <a:pt x="8210360" y="1493044"/>
                </a:cubicBezTo>
                <a:cubicBezTo>
                  <a:pt x="8210402" y="1524133"/>
                  <a:pt x="8207951" y="1554782"/>
                  <a:pt x="8202893" y="1584794"/>
                </a:cubicBezTo>
                <a:lnTo>
                  <a:pt x="8202354" y="1591418"/>
                </a:lnTo>
                <a:cubicBezTo>
                  <a:pt x="8202185" y="1591423"/>
                  <a:pt x="8202016" y="1591427"/>
                  <a:pt x="8201849" y="1591480"/>
                </a:cubicBezTo>
                <a:cubicBezTo>
                  <a:pt x="8151573" y="1941574"/>
                  <a:pt x="7870534" y="2220146"/>
                  <a:pt x="7511683" y="2279078"/>
                </a:cubicBezTo>
                <a:lnTo>
                  <a:pt x="7511567" y="2280217"/>
                </a:lnTo>
                <a:cubicBezTo>
                  <a:pt x="7506256" y="2281220"/>
                  <a:pt x="7500927" y="2282161"/>
                  <a:pt x="7495350" y="2281745"/>
                </a:cubicBezTo>
                <a:cubicBezTo>
                  <a:pt x="7464178" y="2287255"/>
                  <a:pt x="7432298" y="2290213"/>
                  <a:pt x="7399924" y="2290736"/>
                </a:cubicBezTo>
                <a:lnTo>
                  <a:pt x="7382805" y="2292349"/>
                </a:lnTo>
                <a:lnTo>
                  <a:pt x="7382779" y="2291858"/>
                </a:lnTo>
                <a:lnTo>
                  <a:pt x="7382280" y="2291891"/>
                </a:lnTo>
                <a:cubicBezTo>
                  <a:pt x="7381714" y="2288119"/>
                  <a:pt x="7381687" y="2284333"/>
                  <a:pt x="7381687" y="2280541"/>
                </a:cubicBezTo>
                <a:cubicBezTo>
                  <a:pt x="7381687" y="2274903"/>
                  <a:pt x="7381746" y="2269279"/>
                  <a:pt x="7383058" y="2263693"/>
                </a:cubicBezTo>
                <a:cubicBezTo>
                  <a:pt x="7383016" y="2232611"/>
                  <a:pt x="7385465" y="2201969"/>
                  <a:pt x="7390522" y="2171962"/>
                </a:cubicBezTo>
                <a:lnTo>
                  <a:pt x="7391062" y="2165325"/>
                </a:lnTo>
                <a:cubicBezTo>
                  <a:pt x="7391231" y="2165320"/>
                  <a:pt x="7391400" y="2165315"/>
                  <a:pt x="7391568" y="2165262"/>
                </a:cubicBezTo>
                <a:cubicBezTo>
                  <a:pt x="7441844" y="1815167"/>
                  <a:pt x="7722883" y="1536596"/>
                  <a:pt x="8081734" y="1477664"/>
                </a:cubicBezTo>
                <a:lnTo>
                  <a:pt x="8081851" y="1476525"/>
                </a:lnTo>
                <a:cubicBezTo>
                  <a:pt x="8087159" y="1475523"/>
                  <a:pt x="8092487" y="1474582"/>
                  <a:pt x="8098063" y="1474998"/>
                </a:cubicBezTo>
                <a:cubicBezTo>
                  <a:pt x="8129247" y="1469485"/>
                  <a:pt x="8161139" y="1466527"/>
                  <a:pt x="8193525" y="1466004"/>
                </a:cubicBezTo>
                <a:close/>
                <a:moveTo>
                  <a:pt x="6532249" y="1464394"/>
                </a:moveTo>
                <a:lnTo>
                  <a:pt x="6549337" y="1466004"/>
                </a:lnTo>
                <a:cubicBezTo>
                  <a:pt x="6581722" y="1466527"/>
                  <a:pt x="6613615" y="1469485"/>
                  <a:pt x="6644798" y="1474998"/>
                </a:cubicBezTo>
                <a:cubicBezTo>
                  <a:pt x="6650374" y="1474582"/>
                  <a:pt x="6655702" y="1475523"/>
                  <a:pt x="6661011" y="1476525"/>
                </a:cubicBezTo>
                <a:lnTo>
                  <a:pt x="6661128" y="1477664"/>
                </a:lnTo>
                <a:cubicBezTo>
                  <a:pt x="7019978" y="1536596"/>
                  <a:pt x="7301017" y="1815167"/>
                  <a:pt x="7351294" y="2165262"/>
                </a:cubicBezTo>
                <a:cubicBezTo>
                  <a:pt x="7351461" y="2165315"/>
                  <a:pt x="7351631" y="2165320"/>
                  <a:pt x="7351799" y="2165325"/>
                </a:cubicBezTo>
                <a:lnTo>
                  <a:pt x="7352340" y="2171962"/>
                </a:lnTo>
                <a:cubicBezTo>
                  <a:pt x="7357396" y="2201969"/>
                  <a:pt x="7359846" y="2232611"/>
                  <a:pt x="7359804" y="2263693"/>
                </a:cubicBezTo>
                <a:cubicBezTo>
                  <a:pt x="7361116" y="2269279"/>
                  <a:pt x="7361174" y="2274903"/>
                  <a:pt x="7361174" y="2280541"/>
                </a:cubicBezTo>
                <a:cubicBezTo>
                  <a:pt x="7361174" y="2284333"/>
                  <a:pt x="7361147" y="2288119"/>
                  <a:pt x="7360581" y="2291891"/>
                </a:cubicBezTo>
                <a:lnTo>
                  <a:pt x="7360082" y="2291858"/>
                </a:lnTo>
                <a:lnTo>
                  <a:pt x="7360056" y="2292349"/>
                </a:lnTo>
                <a:lnTo>
                  <a:pt x="7342938" y="2290736"/>
                </a:lnTo>
                <a:cubicBezTo>
                  <a:pt x="7310564" y="2290213"/>
                  <a:pt x="7278683" y="2287255"/>
                  <a:pt x="7247511" y="2281745"/>
                </a:cubicBezTo>
                <a:cubicBezTo>
                  <a:pt x="7241934" y="2282161"/>
                  <a:pt x="7236605" y="2281220"/>
                  <a:pt x="7231295" y="2280217"/>
                </a:cubicBezTo>
                <a:lnTo>
                  <a:pt x="7231179" y="2279078"/>
                </a:lnTo>
                <a:cubicBezTo>
                  <a:pt x="6872327" y="2220146"/>
                  <a:pt x="6591288" y="1941574"/>
                  <a:pt x="6541013" y="1591480"/>
                </a:cubicBezTo>
                <a:cubicBezTo>
                  <a:pt x="6540845" y="1591427"/>
                  <a:pt x="6540677" y="1591423"/>
                  <a:pt x="6540507" y="1591418"/>
                </a:cubicBezTo>
                <a:lnTo>
                  <a:pt x="6539969" y="1584794"/>
                </a:lnTo>
                <a:cubicBezTo>
                  <a:pt x="6534910" y="1554782"/>
                  <a:pt x="6532460" y="1524133"/>
                  <a:pt x="6532502" y="1493044"/>
                </a:cubicBezTo>
                <a:cubicBezTo>
                  <a:pt x="6531190" y="1487460"/>
                  <a:pt x="6531131" y="1481838"/>
                  <a:pt x="6531131" y="1476202"/>
                </a:cubicBezTo>
                <a:lnTo>
                  <a:pt x="6531725" y="1464852"/>
                </a:lnTo>
                <a:lnTo>
                  <a:pt x="6532223" y="1464884"/>
                </a:lnTo>
                <a:close/>
                <a:moveTo>
                  <a:pt x="6518461" y="1464394"/>
                </a:moveTo>
                <a:lnTo>
                  <a:pt x="6518487" y="1464884"/>
                </a:lnTo>
                <a:lnTo>
                  <a:pt x="6518985" y="1464852"/>
                </a:lnTo>
                <a:lnTo>
                  <a:pt x="6519579" y="1476202"/>
                </a:lnTo>
                <a:cubicBezTo>
                  <a:pt x="6519579" y="1481838"/>
                  <a:pt x="6519520" y="1487460"/>
                  <a:pt x="6518208" y="1493044"/>
                </a:cubicBezTo>
                <a:cubicBezTo>
                  <a:pt x="6518250" y="1524133"/>
                  <a:pt x="6515800" y="1554782"/>
                  <a:pt x="6510741" y="1584794"/>
                </a:cubicBezTo>
                <a:lnTo>
                  <a:pt x="6510203" y="1591418"/>
                </a:lnTo>
                <a:cubicBezTo>
                  <a:pt x="6510033" y="1591423"/>
                  <a:pt x="6509865" y="1591427"/>
                  <a:pt x="6509697" y="1591480"/>
                </a:cubicBezTo>
                <a:cubicBezTo>
                  <a:pt x="6459422" y="1941574"/>
                  <a:pt x="6178383" y="2220146"/>
                  <a:pt x="5819531" y="2279078"/>
                </a:cubicBezTo>
                <a:lnTo>
                  <a:pt x="5819415" y="2280217"/>
                </a:lnTo>
                <a:cubicBezTo>
                  <a:pt x="5814105" y="2281220"/>
                  <a:pt x="5808776" y="2282161"/>
                  <a:pt x="5803199" y="2281745"/>
                </a:cubicBezTo>
                <a:cubicBezTo>
                  <a:pt x="5772027" y="2287255"/>
                  <a:pt x="5740146" y="2290213"/>
                  <a:pt x="5707772" y="2290736"/>
                </a:cubicBezTo>
                <a:lnTo>
                  <a:pt x="5690654" y="2292349"/>
                </a:lnTo>
                <a:lnTo>
                  <a:pt x="5690628" y="2291858"/>
                </a:lnTo>
                <a:lnTo>
                  <a:pt x="5690129" y="2291891"/>
                </a:lnTo>
                <a:cubicBezTo>
                  <a:pt x="5689563" y="2288119"/>
                  <a:pt x="5689536" y="2284333"/>
                  <a:pt x="5689536" y="2280541"/>
                </a:cubicBezTo>
                <a:cubicBezTo>
                  <a:pt x="5689536" y="2274903"/>
                  <a:pt x="5689594" y="2269279"/>
                  <a:pt x="5690906" y="2263693"/>
                </a:cubicBezTo>
                <a:cubicBezTo>
                  <a:pt x="5690864" y="2232611"/>
                  <a:pt x="5693314" y="2201969"/>
                  <a:pt x="5698370" y="2171962"/>
                </a:cubicBezTo>
                <a:lnTo>
                  <a:pt x="5698911" y="2165325"/>
                </a:lnTo>
                <a:cubicBezTo>
                  <a:pt x="5699079" y="2165320"/>
                  <a:pt x="5699249" y="2165315"/>
                  <a:pt x="5699416" y="2165262"/>
                </a:cubicBezTo>
                <a:cubicBezTo>
                  <a:pt x="5749693" y="1815167"/>
                  <a:pt x="6030732" y="1536596"/>
                  <a:pt x="6389582" y="1477664"/>
                </a:cubicBezTo>
                <a:lnTo>
                  <a:pt x="6389699" y="1476525"/>
                </a:lnTo>
                <a:cubicBezTo>
                  <a:pt x="6395008" y="1475523"/>
                  <a:pt x="6400336" y="1474582"/>
                  <a:pt x="6405912" y="1474998"/>
                </a:cubicBezTo>
                <a:cubicBezTo>
                  <a:pt x="6437095" y="1469485"/>
                  <a:pt x="6468988" y="1466527"/>
                  <a:pt x="6501373" y="1466004"/>
                </a:cubicBezTo>
                <a:close/>
                <a:moveTo>
                  <a:pt x="4840098" y="1464394"/>
                </a:moveTo>
                <a:lnTo>
                  <a:pt x="4857185" y="1466004"/>
                </a:lnTo>
                <a:cubicBezTo>
                  <a:pt x="4889571" y="1466527"/>
                  <a:pt x="4921463" y="1469485"/>
                  <a:pt x="4952647" y="1474998"/>
                </a:cubicBezTo>
                <a:cubicBezTo>
                  <a:pt x="4958223" y="1474582"/>
                  <a:pt x="4963551" y="1475523"/>
                  <a:pt x="4968859" y="1476525"/>
                </a:cubicBezTo>
                <a:lnTo>
                  <a:pt x="4968976" y="1477664"/>
                </a:lnTo>
                <a:cubicBezTo>
                  <a:pt x="5327827" y="1536596"/>
                  <a:pt x="5608866" y="1815167"/>
                  <a:pt x="5659142" y="2165262"/>
                </a:cubicBezTo>
                <a:cubicBezTo>
                  <a:pt x="5659310" y="2165315"/>
                  <a:pt x="5659479" y="2165320"/>
                  <a:pt x="5659648" y="2165325"/>
                </a:cubicBezTo>
                <a:lnTo>
                  <a:pt x="5660188" y="2171962"/>
                </a:lnTo>
                <a:cubicBezTo>
                  <a:pt x="5665245" y="2201969"/>
                  <a:pt x="5667694" y="2232611"/>
                  <a:pt x="5667652" y="2263693"/>
                </a:cubicBezTo>
                <a:cubicBezTo>
                  <a:pt x="5668964" y="2269279"/>
                  <a:pt x="5669023" y="2274903"/>
                  <a:pt x="5669023" y="2280541"/>
                </a:cubicBezTo>
                <a:cubicBezTo>
                  <a:pt x="5669023" y="2284333"/>
                  <a:pt x="5668996" y="2288119"/>
                  <a:pt x="5668430" y="2291891"/>
                </a:cubicBezTo>
                <a:lnTo>
                  <a:pt x="5667931" y="2291858"/>
                </a:lnTo>
                <a:lnTo>
                  <a:pt x="5667905" y="2292349"/>
                </a:lnTo>
                <a:lnTo>
                  <a:pt x="5650786" y="2290736"/>
                </a:lnTo>
                <a:cubicBezTo>
                  <a:pt x="5618412" y="2290213"/>
                  <a:pt x="5586532" y="2287255"/>
                  <a:pt x="5555360" y="2281745"/>
                </a:cubicBezTo>
                <a:cubicBezTo>
                  <a:pt x="5549783" y="2282161"/>
                  <a:pt x="5544454" y="2281220"/>
                  <a:pt x="5539143" y="2280217"/>
                </a:cubicBezTo>
                <a:lnTo>
                  <a:pt x="5539027" y="2279078"/>
                </a:lnTo>
                <a:cubicBezTo>
                  <a:pt x="5180176" y="2220146"/>
                  <a:pt x="4899137" y="1941574"/>
                  <a:pt x="4848861" y="1591480"/>
                </a:cubicBezTo>
                <a:cubicBezTo>
                  <a:pt x="4848694" y="1591427"/>
                  <a:pt x="4848525" y="1591423"/>
                  <a:pt x="4848356" y="1591418"/>
                </a:cubicBezTo>
                <a:lnTo>
                  <a:pt x="4847817" y="1584794"/>
                </a:lnTo>
                <a:cubicBezTo>
                  <a:pt x="4842759" y="1554782"/>
                  <a:pt x="4840308" y="1524133"/>
                  <a:pt x="4840350" y="1493044"/>
                </a:cubicBezTo>
                <a:cubicBezTo>
                  <a:pt x="4839038" y="1487460"/>
                  <a:pt x="4838980" y="1481838"/>
                  <a:pt x="4838980" y="1476202"/>
                </a:cubicBezTo>
                <a:lnTo>
                  <a:pt x="4839574" y="1464852"/>
                </a:lnTo>
                <a:lnTo>
                  <a:pt x="4840072" y="1464884"/>
                </a:lnTo>
                <a:close/>
                <a:moveTo>
                  <a:pt x="4826310" y="1464394"/>
                </a:moveTo>
                <a:lnTo>
                  <a:pt x="4826336" y="1464884"/>
                </a:lnTo>
                <a:lnTo>
                  <a:pt x="4826834" y="1464852"/>
                </a:lnTo>
                <a:lnTo>
                  <a:pt x="4827428" y="1476202"/>
                </a:lnTo>
                <a:cubicBezTo>
                  <a:pt x="4827428" y="1481838"/>
                  <a:pt x="4827369" y="1487460"/>
                  <a:pt x="4826057" y="1493044"/>
                </a:cubicBezTo>
                <a:cubicBezTo>
                  <a:pt x="4826099" y="1524133"/>
                  <a:pt x="4823649" y="1554782"/>
                  <a:pt x="4818590" y="1584794"/>
                </a:cubicBezTo>
                <a:lnTo>
                  <a:pt x="4818052" y="1591418"/>
                </a:lnTo>
                <a:cubicBezTo>
                  <a:pt x="4817882" y="1591423"/>
                  <a:pt x="4817714" y="1591427"/>
                  <a:pt x="4817546" y="1591480"/>
                </a:cubicBezTo>
                <a:cubicBezTo>
                  <a:pt x="4767271" y="1941574"/>
                  <a:pt x="4486232" y="2220146"/>
                  <a:pt x="4127381" y="2279078"/>
                </a:cubicBezTo>
                <a:lnTo>
                  <a:pt x="4127264" y="2280217"/>
                </a:lnTo>
                <a:cubicBezTo>
                  <a:pt x="4121954" y="2281220"/>
                  <a:pt x="4116625" y="2282161"/>
                  <a:pt x="4111048" y="2281745"/>
                </a:cubicBezTo>
                <a:cubicBezTo>
                  <a:pt x="4079876" y="2287255"/>
                  <a:pt x="4047996" y="2290213"/>
                  <a:pt x="4015621" y="2290736"/>
                </a:cubicBezTo>
                <a:lnTo>
                  <a:pt x="3998503" y="2292349"/>
                </a:lnTo>
                <a:lnTo>
                  <a:pt x="3998477" y="2291858"/>
                </a:lnTo>
                <a:lnTo>
                  <a:pt x="3997978" y="2291891"/>
                </a:lnTo>
                <a:cubicBezTo>
                  <a:pt x="3997412" y="2288119"/>
                  <a:pt x="3997385" y="2284333"/>
                  <a:pt x="3997385" y="2280541"/>
                </a:cubicBezTo>
                <a:cubicBezTo>
                  <a:pt x="3997385" y="2274903"/>
                  <a:pt x="3997443" y="2269279"/>
                  <a:pt x="3998755" y="2263693"/>
                </a:cubicBezTo>
                <a:cubicBezTo>
                  <a:pt x="3998713" y="2232611"/>
                  <a:pt x="4001163" y="2201969"/>
                  <a:pt x="4006219" y="2171962"/>
                </a:cubicBezTo>
                <a:lnTo>
                  <a:pt x="4006760" y="2165325"/>
                </a:lnTo>
                <a:cubicBezTo>
                  <a:pt x="4006928" y="2165320"/>
                  <a:pt x="4007098" y="2165315"/>
                  <a:pt x="4007265" y="2165262"/>
                </a:cubicBezTo>
                <a:cubicBezTo>
                  <a:pt x="4057542" y="1815167"/>
                  <a:pt x="4338581" y="1536596"/>
                  <a:pt x="4697431" y="1477664"/>
                </a:cubicBezTo>
                <a:lnTo>
                  <a:pt x="4697548" y="1476525"/>
                </a:lnTo>
                <a:cubicBezTo>
                  <a:pt x="4702857" y="1475523"/>
                  <a:pt x="4708185" y="1474582"/>
                  <a:pt x="4713761" y="1474998"/>
                </a:cubicBezTo>
                <a:cubicBezTo>
                  <a:pt x="4744944" y="1469485"/>
                  <a:pt x="4776837" y="1466527"/>
                  <a:pt x="4809222" y="1466004"/>
                </a:cubicBezTo>
                <a:close/>
                <a:moveTo>
                  <a:pt x="3147947" y="1464394"/>
                </a:moveTo>
                <a:lnTo>
                  <a:pt x="3165034" y="1466004"/>
                </a:lnTo>
                <a:cubicBezTo>
                  <a:pt x="3197420" y="1466527"/>
                  <a:pt x="3229312" y="1469485"/>
                  <a:pt x="3260496" y="1474998"/>
                </a:cubicBezTo>
                <a:cubicBezTo>
                  <a:pt x="3266072" y="1474582"/>
                  <a:pt x="3271400" y="1475523"/>
                  <a:pt x="3276708" y="1476525"/>
                </a:cubicBezTo>
                <a:lnTo>
                  <a:pt x="3276826" y="1477664"/>
                </a:lnTo>
                <a:cubicBezTo>
                  <a:pt x="3635676" y="1536596"/>
                  <a:pt x="3916715" y="1815167"/>
                  <a:pt x="3966991" y="2165262"/>
                </a:cubicBezTo>
                <a:cubicBezTo>
                  <a:pt x="3967159" y="2165315"/>
                  <a:pt x="3967328" y="2165320"/>
                  <a:pt x="3967497" y="2165325"/>
                </a:cubicBezTo>
                <a:lnTo>
                  <a:pt x="3968037" y="2171962"/>
                </a:lnTo>
                <a:cubicBezTo>
                  <a:pt x="3973094" y="2201969"/>
                  <a:pt x="3975543" y="2232611"/>
                  <a:pt x="3975501" y="2263693"/>
                </a:cubicBezTo>
                <a:cubicBezTo>
                  <a:pt x="3976813" y="2269279"/>
                  <a:pt x="3976872" y="2274903"/>
                  <a:pt x="3976872" y="2280541"/>
                </a:cubicBezTo>
                <a:cubicBezTo>
                  <a:pt x="3976872" y="2284333"/>
                  <a:pt x="3976845" y="2288119"/>
                  <a:pt x="3976279" y="2291891"/>
                </a:cubicBezTo>
                <a:lnTo>
                  <a:pt x="3975780" y="2291858"/>
                </a:lnTo>
                <a:lnTo>
                  <a:pt x="3975754" y="2292349"/>
                </a:lnTo>
                <a:lnTo>
                  <a:pt x="3958635" y="2290736"/>
                </a:lnTo>
                <a:cubicBezTo>
                  <a:pt x="3926261" y="2290213"/>
                  <a:pt x="3894381" y="2287255"/>
                  <a:pt x="3863209" y="2281745"/>
                </a:cubicBezTo>
                <a:cubicBezTo>
                  <a:pt x="3857632" y="2282161"/>
                  <a:pt x="3852303" y="2281220"/>
                  <a:pt x="3846992" y="2280217"/>
                </a:cubicBezTo>
                <a:lnTo>
                  <a:pt x="3846876" y="2279078"/>
                </a:lnTo>
                <a:cubicBezTo>
                  <a:pt x="3488025" y="2220146"/>
                  <a:pt x="3206986" y="1941574"/>
                  <a:pt x="3156710" y="1591480"/>
                </a:cubicBezTo>
                <a:cubicBezTo>
                  <a:pt x="3156543" y="1591427"/>
                  <a:pt x="3156374" y="1591423"/>
                  <a:pt x="3156205" y="1591418"/>
                </a:cubicBezTo>
                <a:lnTo>
                  <a:pt x="3155667" y="1584794"/>
                </a:lnTo>
                <a:cubicBezTo>
                  <a:pt x="3150608" y="1554782"/>
                  <a:pt x="3148157" y="1524133"/>
                  <a:pt x="3148199" y="1493044"/>
                </a:cubicBezTo>
                <a:cubicBezTo>
                  <a:pt x="3146887" y="1487460"/>
                  <a:pt x="3146829" y="1481838"/>
                  <a:pt x="3146829" y="1476202"/>
                </a:cubicBezTo>
                <a:lnTo>
                  <a:pt x="3147423" y="1464852"/>
                </a:lnTo>
                <a:lnTo>
                  <a:pt x="3147921" y="1464884"/>
                </a:lnTo>
                <a:close/>
                <a:moveTo>
                  <a:pt x="3134159" y="1464394"/>
                </a:moveTo>
                <a:lnTo>
                  <a:pt x="3134185" y="1464884"/>
                </a:lnTo>
                <a:lnTo>
                  <a:pt x="3134683" y="1464852"/>
                </a:lnTo>
                <a:lnTo>
                  <a:pt x="3135277" y="1476202"/>
                </a:lnTo>
                <a:cubicBezTo>
                  <a:pt x="3135277" y="1481838"/>
                  <a:pt x="3135218" y="1487460"/>
                  <a:pt x="3133906" y="1493044"/>
                </a:cubicBezTo>
                <a:cubicBezTo>
                  <a:pt x="3133948" y="1524133"/>
                  <a:pt x="3131498" y="1554782"/>
                  <a:pt x="3126439" y="1584794"/>
                </a:cubicBezTo>
                <a:lnTo>
                  <a:pt x="3125901" y="1591418"/>
                </a:lnTo>
                <a:cubicBezTo>
                  <a:pt x="3125731" y="1591423"/>
                  <a:pt x="3125563" y="1591427"/>
                  <a:pt x="3125395" y="1591480"/>
                </a:cubicBezTo>
                <a:cubicBezTo>
                  <a:pt x="3075120" y="1941574"/>
                  <a:pt x="2794081" y="2220146"/>
                  <a:pt x="2435230" y="2279078"/>
                </a:cubicBezTo>
                <a:lnTo>
                  <a:pt x="2435113" y="2280217"/>
                </a:lnTo>
                <a:cubicBezTo>
                  <a:pt x="2429803" y="2281220"/>
                  <a:pt x="2424474" y="2282161"/>
                  <a:pt x="2418897" y="2281745"/>
                </a:cubicBezTo>
                <a:cubicBezTo>
                  <a:pt x="2387725" y="2287255"/>
                  <a:pt x="2355845" y="2290213"/>
                  <a:pt x="2323470" y="2290736"/>
                </a:cubicBezTo>
                <a:lnTo>
                  <a:pt x="2306352" y="2292349"/>
                </a:lnTo>
                <a:lnTo>
                  <a:pt x="2306326" y="2291858"/>
                </a:lnTo>
                <a:lnTo>
                  <a:pt x="2305827" y="2291891"/>
                </a:lnTo>
                <a:cubicBezTo>
                  <a:pt x="2305261" y="2288119"/>
                  <a:pt x="2305234" y="2284333"/>
                  <a:pt x="2305234" y="2280541"/>
                </a:cubicBezTo>
                <a:cubicBezTo>
                  <a:pt x="2305234" y="2274903"/>
                  <a:pt x="2305292" y="2269279"/>
                  <a:pt x="2306604" y="2263693"/>
                </a:cubicBezTo>
                <a:cubicBezTo>
                  <a:pt x="2306562" y="2232611"/>
                  <a:pt x="2309012" y="2201969"/>
                  <a:pt x="2314068" y="2171962"/>
                </a:cubicBezTo>
                <a:lnTo>
                  <a:pt x="2314609" y="2165325"/>
                </a:lnTo>
                <a:cubicBezTo>
                  <a:pt x="2314777" y="2165320"/>
                  <a:pt x="2314947" y="2165315"/>
                  <a:pt x="2315114" y="2165262"/>
                </a:cubicBezTo>
                <a:cubicBezTo>
                  <a:pt x="2365391" y="1815167"/>
                  <a:pt x="2646430" y="1536596"/>
                  <a:pt x="3005280" y="1477664"/>
                </a:cubicBezTo>
                <a:lnTo>
                  <a:pt x="3005397" y="1476525"/>
                </a:lnTo>
                <a:cubicBezTo>
                  <a:pt x="3010706" y="1475523"/>
                  <a:pt x="3016034" y="1474582"/>
                  <a:pt x="3021610" y="1474998"/>
                </a:cubicBezTo>
                <a:cubicBezTo>
                  <a:pt x="3052793" y="1469485"/>
                  <a:pt x="3084686" y="1466527"/>
                  <a:pt x="3117071" y="1466004"/>
                </a:cubicBezTo>
                <a:close/>
                <a:moveTo>
                  <a:pt x="1455796" y="1464394"/>
                </a:moveTo>
                <a:lnTo>
                  <a:pt x="1472883" y="1466004"/>
                </a:lnTo>
                <a:cubicBezTo>
                  <a:pt x="1505269" y="1466527"/>
                  <a:pt x="1537161" y="1469485"/>
                  <a:pt x="1568345" y="1474998"/>
                </a:cubicBezTo>
                <a:cubicBezTo>
                  <a:pt x="1573921" y="1474582"/>
                  <a:pt x="1579249" y="1475523"/>
                  <a:pt x="1584557" y="1476525"/>
                </a:cubicBezTo>
                <a:lnTo>
                  <a:pt x="1584675" y="1477664"/>
                </a:lnTo>
                <a:cubicBezTo>
                  <a:pt x="1943525" y="1536596"/>
                  <a:pt x="2224564" y="1815167"/>
                  <a:pt x="2274840" y="2165262"/>
                </a:cubicBezTo>
                <a:cubicBezTo>
                  <a:pt x="2275008" y="2165315"/>
                  <a:pt x="2275177" y="2165320"/>
                  <a:pt x="2275346" y="2165325"/>
                </a:cubicBezTo>
                <a:lnTo>
                  <a:pt x="2275886" y="2171962"/>
                </a:lnTo>
                <a:cubicBezTo>
                  <a:pt x="2280943" y="2201969"/>
                  <a:pt x="2283392" y="2232611"/>
                  <a:pt x="2283350" y="2263693"/>
                </a:cubicBezTo>
                <a:cubicBezTo>
                  <a:pt x="2284662" y="2269279"/>
                  <a:pt x="2284721" y="2274903"/>
                  <a:pt x="2284721" y="2280541"/>
                </a:cubicBezTo>
                <a:cubicBezTo>
                  <a:pt x="2284721" y="2284333"/>
                  <a:pt x="2284694" y="2288119"/>
                  <a:pt x="2284128" y="2291891"/>
                </a:cubicBezTo>
                <a:lnTo>
                  <a:pt x="2283629" y="2291858"/>
                </a:lnTo>
                <a:lnTo>
                  <a:pt x="2283603" y="2292349"/>
                </a:lnTo>
                <a:lnTo>
                  <a:pt x="2266484" y="2290736"/>
                </a:lnTo>
                <a:cubicBezTo>
                  <a:pt x="2234110" y="2290213"/>
                  <a:pt x="2202230" y="2287255"/>
                  <a:pt x="2171058" y="2281745"/>
                </a:cubicBezTo>
                <a:cubicBezTo>
                  <a:pt x="2165481" y="2282161"/>
                  <a:pt x="2160152" y="2281220"/>
                  <a:pt x="2154841" y="2280217"/>
                </a:cubicBezTo>
                <a:lnTo>
                  <a:pt x="2154725" y="2279078"/>
                </a:lnTo>
                <a:cubicBezTo>
                  <a:pt x="1795874" y="2220146"/>
                  <a:pt x="1514835" y="1941574"/>
                  <a:pt x="1464559" y="1591480"/>
                </a:cubicBezTo>
                <a:cubicBezTo>
                  <a:pt x="1464392" y="1591427"/>
                  <a:pt x="1464223" y="1591423"/>
                  <a:pt x="1464054" y="1591418"/>
                </a:cubicBezTo>
                <a:lnTo>
                  <a:pt x="1463515" y="1584794"/>
                </a:lnTo>
                <a:cubicBezTo>
                  <a:pt x="1458457" y="1554782"/>
                  <a:pt x="1456006" y="1524133"/>
                  <a:pt x="1456048" y="1493044"/>
                </a:cubicBezTo>
                <a:cubicBezTo>
                  <a:pt x="1454736" y="1487460"/>
                  <a:pt x="1454678" y="1481838"/>
                  <a:pt x="1454678" y="1476202"/>
                </a:cubicBezTo>
                <a:lnTo>
                  <a:pt x="1455272" y="1464852"/>
                </a:lnTo>
                <a:lnTo>
                  <a:pt x="1455770" y="1464884"/>
                </a:lnTo>
                <a:close/>
                <a:moveTo>
                  <a:pt x="1442008" y="1464394"/>
                </a:moveTo>
                <a:lnTo>
                  <a:pt x="1442034" y="1464884"/>
                </a:lnTo>
                <a:lnTo>
                  <a:pt x="1442532" y="1464852"/>
                </a:lnTo>
                <a:lnTo>
                  <a:pt x="1443126" y="1476202"/>
                </a:lnTo>
                <a:cubicBezTo>
                  <a:pt x="1443126" y="1481838"/>
                  <a:pt x="1443067" y="1487460"/>
                  <a:pt x="1441755" y="1493044"/>
                </a:cubicBezTo>
                <a:cubicBezTo>
                  <a:pt x="1441797" y="1524133"/>
                  <a:pt x="1439347" y="1554782"/>
                  <a:pt x="1434288" y="1584794"/>
                </a:cubicBezTo>
                <a:lnTo>
                  <a:pt x="1433750" y="1591418"/>
                </a:lnTo>
                <a:cubicBezTo>
                  <a:pt x="1433580" y="1591423"/>
                  <a:pt x="1433412" y="1591427"/>
                  <a:pt x="1433244" y="1591480"/>
                </a:cubicBezTo>
                <a:cubicBezTo>
                  <a:pt x="1382969" y="1941574"/>
                  <a:pt x="1101930" y="2220146"/>
                  <a:pt x="743079" y="2279078"/>
                </a:cubicBezTo>
                <a:lnTo>
                  <a:pt x="742962" y="2280217"/>
                </a:lnTo>
                <a:cubicBezTo>
                  <a:pt x="737652" y="2281220"/>
                  <a:pt x="732323" y="2282161"/>
                  <a:pt x="726746" y="2281745"/>
                </a:cubicBezTo>
                <a:cubicBezTo>
                  <a:pt x="695574" y="2287255"/>
                  <a:pt x="663693" y="2290213"/>
                  <a:pt x="631319" y="2290736"/>
                </a:cubicBezTo>
                <a:lnTo>
                  <a:pt x="614201" y="2292349"/>
                </a:lnTo>
                <a:lnTo>
                  <a:pt x="614175" y="2291858"/>
                </a:lnTo>
                <a:lnTo>
                  <a:pt x="613676" y="2291891"/>
                </a:lnTo>
                <a:cubicBezTo>
                  <a:pt x="613110" y="2288119"/>
                  <a:pt x="613083" y="2284333"/>
                  <a:pt x="613083" y="2280541"/>
                </a:cubicBezTo>
                <a:cubicBezTo>
                  <a:pt x="613083" y="2274903"/>
                  <a:pt x="613141" y="2269279"/>
                  <a:pt x="614453" y="2263693"/>
                </a:cubicBezTo>
                <a:cubicBezTo>
                  <a:pt x="614411" y="2232611"/>
                  <a:pt x="616861" y="2201969"/>
                  <a:pt x="621917" y="2171962"/>
                </a:cubicBezTo>
                <a:lnTo>
                  <a:pt x="622458" y="2165325"/>
                </a:lnTo>
                <a:cubicBezTo>
                  <a:pt x="622626" y="2165320"/>
                  <a:pt x="622796" y="2165315"/>
                  <a:pt x="622963" y="2165262"/>
                </a:cubicBezTo>
                <a:cubicBezTo>
                  <a:pt x="673240" y="1815167"/>
                  <a:pt x="954279" y="1536596"/>
                  <a:pt x="1313129" y="1477664"/>
                </a:cubicBezTo>
                <a:lnTo>
                  <a:pt x="1313246" y="1476525"/>
                </a:lnTo>
                <a:cubicBezTo>
                  <a:pt x="1318555" y="1475523"/>
                  <a:pt x="1323883" y="1474582"/>
                  <a:pt x="1329459" y="1474998"/>
                </a:cubicBezTo>
                <a:cubicBezTo>
                  <a:pt x="1360642" y="1469485"/>
                  <a:pt x="1392535" y="1466527"/>
                  <a:pt x="1424920" y="1466004"/>
                </a:cubicBezTo>
                <a:close/>
                <a:moveTo>
                  <a:pt x="10909360" y="750600"/>
                </a:moveTo>
                <a:cubicBezTo>
                  <a:pt x="10962636" y="1021506"/>
                  <a:pt x="11177479" y="1236303"/>
                  <a:pt x="11452669" y="1295446"/>
                </a:cubicBezTo>
                <a:cubicBezTo>
                  <a:pt x="11399394" y="1024540"/>
                  <a:pt x="11184550" y="809743"/>
                  <a:pt x="10909360" y="750600"/>
                </a:cubicBezTo>
                <a:close/>
                <a:moveTo>
                  <a:pt x="10602109" y="750600"/>
                </a:moveTo>
                <a:cubicBezTo>
                  <a:pt x="10326919" y="809743"/>
                  <a:pt x="10112075" y="1024540"/>
                  <a:pt x="10058800" y="1295446"/>
                </a:cubicBezTo>
                <a:cubicBezTo>
                  <a:pt x="10333990" y="1236303"/>
                  <a:pt x="10548833" y="1021506"/>
                  <a:pt x="10602109" y="750600"/>
                </a:cubicBezTo>
                <a:close/>
                <a:moveTo>
                  <a:pt x="9217207" y="750600"/>
                </a:moveTo>
                <a:cubicBezTo>
                  <a:pt x="9270483" y="1021506"/>
                  <a:pt x="9485326" y="1236303"/>
                  <a:pt x="9760516" y="1295446"/>
                </a:cubicBezTo>
                <a:cubicBezTo>
                  <a:pt x="9707241" y="1024540"/>
                  <a:pt x="9492397" y="809743"/>
                  <a:pt x="9217207" y="750600"/>
                </a:cubicBezTo>
                <a:close/>
                <a:moveTo>
                  <a:pt x="8909958" y="750600"/>
                </a:moveTo>
                <a:cubicBezTo>
                  <a:pt x="8634768" y="809743"/>
                  <a:pt x="8419924" y="1024540"/>
                  <a:pt x="8366649" y="1295446"/>
                </a:cubicBezTo>
                <a:cubicBezTo>
                  <a:pt x="8641839" y="1236303"/>
                  <a:pt x="8856682" y="1021506"/>
                  <a:pt x="8909958" y="750600"/>
                </a:cubicBezTo>
                <a:close/>
                <a:moveTo>
                  <a:pt x="7525056" y="750600"/>
                </a:moveTo>
                <a:cubicBezTo>
                  <a:pt x="7578332" y="1021506"/>
                  <a:pt x="7793175" y="1236303"/>
                  <a:pt x="8068365" y="1295446"/>
                </a:cubicBezTo>
                <a:cubicBezTo>
                  <a:pt x="8015090" y="1024540"/>
                  <a:pt x="7800246" y="809743"/>
                  <a:pt x="7525056" y="750600"/>
                </a:cubicBezTo>
                <a:close/>
                <a:moveTo>
                  <a:pt x="7217807" y="750600"/>
                </a:moveTo>
                <a:cubicBezTo>
                  <a:pt x="6942617" y="809743"/>
                  <a:pt x="6727773" y="1024540"/>
                  <a:pt x="6674498" y="1295446"/>
                </a:cubicBezTo>
                <a:cubicBezTo>
                  <a:pt x="6949688" y="1236303"/>
                  <a:pt x="7164531" y="1021506"/>
                  <a:pt x="7217807" y="750600"/>
                </a:cubicBezTo>
                <a:close/>
                <a:moveTo>
                  <a:pt x="5832905" y="750600"/>
                </a:moveTo>
                <a:cubicBezTo>
                  <a:pt x="5886181" y="1021506"/>
                  <a:pt x="6101024" y="1236303"/>
                  <a:pt x="6376214" y="1295446"/>
                </a:cubicBezTo>
                <a:cubicBezTo>
                  <a:pt x="6322939" y="1024540"/>
                  <a:pt x="6108095" y="809743"/>
                  <a:pt x="5832905" y="750600"/>
                </a:cubicBezTo>
                <a:close/>
                <a:moveTo>
                  <a:pt x="5525656" y="750600"/>
                </a:moveTo>
                <a:cubicBezTo>
                  <a:pt x="5250466" y="809743"/>
                  <a:pt x="5035622" y="1024540"/>
                  <a:pt x="4982347" y="1295446"/>
                </a:cubicBezTo>
                <a:cubicBezTo>
                  <a:pt x="5257537" y="1236303"/>
                  <a:pt x="5472380" y="1021506"/>
                  <a:pt x="5525656" y="750600"/>
                </a:cubicBezTo>
                <a:close/>
                <a:moveTo>
                  <a:pt x="4140754" y="750600"/>
                </a:moveTo>
                <a:cubicBezTo>
                  <a:pt x="4194030" y="1021506"/>
                  <a:pt x="4408873" y="1236303"/>
                  <a:pt x="4684063" y="1295446"/>
                </a:cubicBezTo>
                <a:cubicBezTo>
                  <a:pt x="4630788" y="1024540"/>
                  <a:pt x="4415944" y="809743"/>
                  <a:pt x="4140754" y="750600"/>
                </a:cubicBezTo>
                <a:close/>
                <a:moveTo>
                  <a:pt x="3833505" y="750600"/>
                </a:moveTo>
                <a:cubicBezTo>
                  <a:pt x="3558315" y="809743"/>
                  <a:pt x="3343471" y="1024540"/>
                  <a:pt x="3290196" y="1295446"/>
                </a:cubicBezTo>
                <a:cubicBezTo>
                  <a:pt x="3565386" y="1236303"/>
                  <a:pt x="3780229" y="1021506"/>
                  <a:pt x="3833505" y="750600"/>
                </a:cubicBezTo>
                <a:close/>
                <a:moveTo>
                  <a:pt x="2448603" y="750600"/>
                </a:moveTo>
                <a:cubicBezTo>
                  <a:pt x="2501879" y="1021506"/>
                  <a:pt x="2716722" y="1236303"/>
                  <a:pt x="2991912" y="1295446"/>
                </a:cubicBezTo>
                <a:cubicBezTo>
                  <a:pt x="2938637" y="1024540"/>
                  <a:pt x="2723793" y="809743"/>
                  <a:pt x="2448603" y="750600"/>
                </a:cubicBezTo>
                <a:close/>
                <a:moveTo>
                  <a:pt x="2141354" y="750600"/>
                </a:moveTo>
                <a:cubicBezTo>
                  <a:pt x="1866164" y="809743"/>
                  <a:pt x="1651320" y="1024540"/>
                  <a:pt x="1598045" y="1295446"/>
                </a:cubicBezTo>
                <a:cubicBezTo>
                  <a:pt x="1873235" y="1236303"/>
                  <a:pt x="2088078" y="1021506"/>
                  <a:pt x="2141354" y="750600"/>
                </a:cubicBezTo>
                <a:close/>
                <a:moveTo>
                  <a:pt x="756452" y="750600"/>
                </a:moveTo>
                <a:cubicBezTo>
                  <a:pt x="809728" y="1021506"/>
                  <a:pt x="1024571" y="1236303"/>
                  <a:pt x="1299761" y="1295446"/>
                </a:cubicBezTo>
                <a:cubicBezTo>
                  <a:pt x="1246486" y="1024540"/>
                  <a:pt x="1031642" y="809743"/>
                  <a:pt x="756452" y="750600"/>
                </a:cubicBezTo>
                <a:close/>
                <a:moveTo>
                  <a:pt x="12192000" y="647790"/>
                </a:moveTo>
                <a:lnTo>
                  <a:pt x="12192000" y="780838"/>
                </a:lnTo>
                <a:cubicBezTo>
                  <a:pt x="11966807" y="865550"/>
                  <a:pt x="11797421" y="1059155"/>
                  <a:pt x="11750953" y="1295446"/>
                </a:cubicBezTo>
                <a:cubicBezTo>
                  <a:pt x="11935988" y="1255679"/>
                  <a:pt x="12093739" y="1145540"/>
                  <a:pt x="12192000" y="994335"/>
                </a:cubicBezTo>
                <a:lnTo>
                  <a:pt x="12192000" y="1195909"/>
                </a:lnTo>
                <a:cubicBezTo>
                  <a:pt x="12071770" y="1314911"/>
                  <a:pt x="11914089" y="1397686"/>
                  <a:pt x="11737582" y="1426902"/>
                </a:cubicBezTo>
                <a:lnTo>
                  <a:pt x="11737466" y="1428050"/>
                </a:lnTo>
                <a:cubicBezTo>
                  <a:pt x="11732155" y="1429061"/>
                  <a:pt x="11726826" y="1430009"/>
                  <a:pt x="11721249" y="1429590"/>
                </a:cubicBezTo>
                <a:cubicBezTo>
                  <a:pt x="11690077" y="1435144"/>
                  <a:pt x="11658197" y="1438125"/>
                  <a:pt x="11625822" y="1438652"/>
                </a:cubicBezTo>
                <a:lnTo>
                  <a:pt x="11608704" y="1440278"/>
                </a:lnTo>
                <a:lnTo>
                  <a:pt x="11608678" y="1439783"/>
                </a:lnTo>
                <a:lnTo>
                  <a:pt x="11608179" y="1439816"/>
                </a:lnTo>
                <a:cubicBezTo>
                  <a:pt x="11607613" y="1436014"/>
                  <a:pt x="11607586" y="1432198"/>
                  <a:pt x="11607586" y="1428376"/>
                </a:cubicBezTo>
                <a:cubicBezTo>
                  <a:pt x="11607586" y="1422694"/>
                  <a:pt x="11607645" y="1417025"/>
                  <a:pt x="11608957" y="1411395"/>
                </a:cubicBezTo>
                <a:cubicBezTo>
                  <a:pt x="11608914" y="1380067"/>
                  <a:pt x="11611364" y="1349182"/>
                  <a:pt x="11616421" y="1318938"/>
                </a:cubicBezTo>
                <a:lnTo>
                  <a:pt x="11616961" y="1312248"/>
                </a:lnTo>
                <a:cubicBezTo>
                  <a:pt x="11617130" y="1312243"/>
                  <a:pt x="11617299" y="1312238"/>
                  <a:pt x="11617466" y="1312185"/>
                </a:cubicBezTo>
                <a:cubicBezTo>
                  <a:pt x="11662185" y="998329"/>
                  <a:pt x="11889463" y="741504"/>
                  <a:pt x="12192000" y="647790"/>
                </a:cubicBezTo>
                <a:close/>
                <a:moveTo>
                  <a:pt x="10767111" y="605769"/>
                </a:moveTo>
                <a:lnTo>
                  <a:pt x="10784198" y="607392"/>
                </a:lnTo>
                <a:cubicBezTo>
                  <a:pt x="10816584" y="607919"/>
                  <a:pt x="10848477" y="610900"/>
                  <a:pt x="10879660" y="616457"/>
                </a:cubicBezTo>
                <a:cubicBezTo>
                  <a:pt x="10885236" y="616038"/>
                  <a:pt x="10890564" y="616986"/>
                  <a:pt x="10895873" y="617996"/>
                </a:cubicBezTo>
                <a:lnTo>
                  <a:pt x="10895990" y="619144"/>
                </a:lnTo>
                <a:cubicBezTo>
                  <a:pt x="11254840" y="678542"/>
                  <a:pt x="11535879" y="959319"/>
                  <a:pt x="11586156" y="1312185"/>
                </a:cubicBezTo>
                <a:cubicBezTo>
                  <a:pt x="11586323" y="1312238"/>
                  <a:pt x="11586492" y="1312243"/>
                  <a:pt x="11586661" y="1312248"/>
                </a:cubicBezTo>
                <a:lnTo>
                  <a:pt x="11587201" y="1318938"/>
                </a:lnTo>
                <a:cubicBezTo>
                  <a:pt x="11592258" y="1349182"/>
                  <a:pt x="11594708" y="1380067"/>
                  <a:pt x="11594665" y="1411395"/>
                </a:cubicBezTo>
                <a:cubicBezTo>
                  <a:pt x="11595977" y="1417025"/>
                  <a:pt x="11596036" y="1422694"/>
                  <a:pt x="11596036" y="1428376"/>
                </a:cubicBezTo>
                <a:cubicBezTo>
                  <a:pt x="11596036" y="1432198"/>
                  <a:pt x="11596009" y="1436014"/>
                  <a:pt x="11595443" y="1439816"/>
                </a:cubicBezTo>
                <a:lnTo>
                  <a:pt x="11594944" y="1439783"/>
                </a:lnTo>
                <a:lnTo>
                  <a:pt x="11594918" y="1440278"/>
                </a:lnTo>
                <a:lnTo>
                  <a:pt x="11577800" y="1438652"/>
                </a:lnTo>
                <a:cubicBezTo>
                  <a:pt x="11545425" y="1438125"/>
                  <a:pt x="11513545" y="1435144"/>
                  <a:pt x="11482373" y="1429590"/>
                </a:cubicBezTo>
                <a:cubicBezTo>
                  <a:pt x="11476796" y="1430009"/>
                  <a:pt x="11471467" y="1429061"/>
                  <a:pt x="11466156" y="1428050"/>
                </a:cubicBezTo>
                <a:lnTo>
                  <a:pt x="11466040" y="1426902"/>
                </a:lnTo>
                <a:cubicBezTo>
                  <a:pt x="11107189" y="1367503"/>
                  <a:pt x="10826150" y="1086726"/>
                  <a:pt x="10775875" y="733861"/>
                </a:cubicBezTo>
                <a:cubicBezTo>
                  <a:pt x="10775707" y="733808"/>
                  <a:pt x="10775539" y="733803"/>
                  <a:pt x="10775369" y="733798"/>
                </a:cubicBezTo>
                <a:lnTo>
                  <a:pt x="10774831" y="727122"/>
                </a:lnTo>
                <a:cubicBezTo>
                  <a:pt x="10769772" y="696872"/>
                  <a:pt x="10767321" y="665981"/>
                  <a:pt x="10767364" y="634646"/>
                </a:cubicBezTo>
                <a:cubicBezTo>
                  <a:pt x="10766052" y="629018"/>
                  <a:pt x="10765993" y="623351"/>
                  <a:pt x="10765993" y="617670"/>
                </a:cubicBezTo>
                <a:lnTo>
                  <a:pt x="10766587" y="606230"/>
                </a:lnTo>
                <a:lnTo>
                  <a:pt x="10767085" y="606263"/>
                </a:lnTo>
                <a:close/>
                <a:moveTo>
                  <a:pt x="10744358" y="605769"/>
                </a:moveTo>
                <a:lnTo>
                  <a:pt x="10744384" y="606263"/>
                </a:lnTo>
                <a:lnTo>
                  <a:pt x="10744882" y="606230"/>
                </a:lnTo>
                <a:lnTo>
                  <a:pt x="10745476" y="617670"/>
                </a:lnTo>
                <a:cubicBezTo>
                  <a:pt x="10745476" y="623351"/>
                  <a:pt x="10745417" y="629018"/>
                  <a:pt x="10744105" y="634646"/>
                </a:cubicBezTo>
                <a:cubicBezTo>
                  <a:pt x="10744148" y="665981"/>
                  <a:pt x="10741697" y="696872"/>
                  <a:pt x="10736638" y="727122"/>
                </a:cubicBezTo>
                <a:lnTo>
                  <a:pt x="10736100" y="733798"/>
                </a:lnTo>
                <a:cubicBezTo>
                  <a:pt x="10735930" y="733803"/>
                  <a:pt x="10735762" y="733808"/>
                  <a:pt x="10735594" y="733861"/>
                </a:cubicBezTo>
                <a:cubicBezTo>
                  <a:pt x="10685319" y="1086726"/>
                  <a:pt x="10404280" y="1367503"/>
                  <a:pt x="10045429" y="1426902"/>
                </a:cubicBezTo>
                <a:lnTo>
                  <a:pt x="10045313" y="1428050"/>
                </a:lnTo>
                <a:cubicBezTo>
                  <a:pt x="10040002" y="1429061"/>
                  <a:pt x="10034673" y="1430009"/>
                  <a:pt x="10029096" y="1429590"/>
                </a:cubicBezTo>
                <a:cubicBezTo>
                  <a:pt x="9997924" y="1435144"/>
                  <a:pt x="9966044" y="1438125"/>
                  <a:pt x="9933669" y="1438652"/>
                </a:cubicBezTo>
                <a:lnTo>
                  <a:pt x="9916551" y="1440278"/>
                </a:lnTo>
                <a:lnTo>
                  <a:pt x="9916525" y="1439783"/>
                </a:lnTo>
                <a:lnTo>
                  <a:pt x="9916026" y="1439816"/>
                </a:lnTo>
                <a:cubicBezTo>
                  <a:pt x="9915460" y="1436014"/>
                  <a:pt x="9915433" y="1432198"/>
                  <a:pt x="9915433" y="1428376"/>
                </a:cubicBezTo>
                <a:cubicBezTo>
                  <a:pt x="9915433" y="1422694"/>
                  <a:pt x="9915492" y="1417025"/>
                  <a:pt x="9916804" y="1411395"/>
                </a:cubicBezTo>
                <a:cubicBezTo>
                  <a:pt x="9916761" y="1380067"/>
                  <a:pt x="9919211" y="1349182"/>
                  <a:pt x="9924268" y="1318938"/>
                </a:cubicBezTo>
                <a:lnTo>
                  <a:pt x="9924808" y="1312248"/>
                </a:lnTo>
                <a:cubicBezTo>
                  <a:pt x="9924977" y="1312243"/>
                  <a:pt x="9925146" y="1312238"/>
                  <a:pt x="9925314" y="1312185"/>
                </a:cubicBezTo>
                <a:cubicBezTo>
                  <a:pt x="9975590" y="959319"/>
                  <a:pt x="10256629" y="678542"/>
                  <a:pt x="10615479" y="619144"/>
                </a:cubicBezTo>
                <a:lnTo>
                  <a:pt x="10615596" y="617996"/>
                </a:lnTo>
                <a:cubicBezTo>
                  <a:pt x="10620905" y="616986"/>
                  <a:pt x="10626233" y="616038"/>
                  <a:pt x="10631809" y="616457"/>
                </a:cubicBezTo>
                <a:cubicBezTo>
                  <a:pt x="10662992" y="610900"/>
                  <a:pt x="10694885" y="607919"/>
                  <a:pt x="10727271" y="607392"/>
                </a:cubicBezTo>
                <a:close/>
                <a:moveTo>
                  <a:pt x="9074958" y="605769"/>
                </a:moveTo>
                <a:lnTo>
                  <a:pt x="9092045" y="607392"/>
                </a:lnTo>
                <a:cubicBezTo>
                  <a:pt x="9124431" y="607919"/>
                  <a:pt x="9156324" y="610900"/>
                  <a:pt x="9187507" y="616457"/>
                </a:cubicBezTo>
                <a:cubicBezTo>
                  <a:pt x="9193083" y="616038"/>
                  <a:pt x="9198411" y="616986"/>
                  <a:pt x="9203720" y="617996"/>
                </a:cubicBezTo>
                <a:lnTo>
                  <a:pt x="9203837" y="619144"/>
                </a:lnTo>
                <a:cubicBezTo>
                  <a:pt x="9562687" y="678542"/>
                  <a:pt x="9843726" y="959319"/>
                  <a:pt x="9894002" y="1312185"/>
                </a:cubicBezTo>
                <a:cubicBezTo>
                  <a:pt x="9894170" y="1312238"/>
                  <a:pt x="9894339" y="1312243"/>
                  <a:pt x="9894508" y="1312248"/>
                </a:cubicBezTo>
                <a:lnTo>
                  <a:pt x="9895048" y="1318938"/>
                </a:lnTo>
                <a:cubicBezTo>
                  <a:pt x="9900105" y="1349182"/>
                  <a:pt x="9902555" y="1380067"/>
                  <a:pt x="9902512" y="1411395"/>
                </a:cubicBezTo>
                <a:cubicBezTo>
                  <a:pt x="9903824" y="1417025"/>
                  <a:pt x="9903883" y="1422694"/>
                  <a:pt x="9903883" y="1428376"/>
                </a:cubicBezTo>
                <a:cubicBezTo>
                  <a:pt x="9903883" y="1432198"/>
                  <a:pt x="9903856" y="1436014"/>
                  <a:pt x="9903290" y="1439816"/>
                </a:cubicBezTo>
                <a:lnTo>
                  <a:pt x="9902791" y="1439783"/>
                </a:lnTo>
                <a:lnTo>
                  <a:pt x="9902765" y="1440278"/>
                </a:lnTo>
                <a:lnTo>
                  <a:pt x="9885647" y="1438652"/>
                </a:lnTo>
                <a:cubicBezTo>
                  <a:pt x="9853272" y="1438125"/>
                  <a:pt x="9821392" y="1435144"/>
                  <a:pt x="9790220" y="1429590"/>
                </a:cubicBezTo>
                <a:cubicBezTo>
                  <a:pt x="9784643" y="1430009"/>
                  <a:pt x="9779314" y="1429061"/>
                  <a:pt x="9774003" y="1428050"/>
                </a:cubicBezTo>
                <a:lnTo>
                  <a:pt x="9773887" y="1426902"/>
                </a:lnTo>
                <a:cubicBezTo>
                  <a:pt x="9415036" y="1367503"/>
                  <a:pt x="9133997" y="1086726"/>
                  <a:pt x="9083722" y="733861"/>
                </a:cubicBezTo>
                <a:cubicBezTo>
                  <a:pt x="9083554" y="733808"/>
                  <a:pt x="9083386" y="733803"/>
                  <a:pt x="9083216" y="733798"/>
                </a:cubicBezTo>
                <a:lnTo>
                  <a:pt x="9082678" y="727122"/>
                </a:lnTo>
                <a:cubicBezTo>
                  <a:pt x="9077619" y="696872"/>
                  <a:pt x="9075168" y="665981"/>
                  <a:pt x="9075211" y="634646"/>
                </a:cubicBezTo>
                <a:cubicBezTo>
                  <a:pt x="9073899" y="629018"/>
                  <a:pt x="9073840" y="623351"/>
                  <a:pt x="9073840" y="617670"/>
                </a:cubicBezTo>
                <a:lnTo>
                  <a:pt x="9074434" y="606230"/>
                </a:lnTo>
                <a:lnTo>
                  <a:pt x="9074932" y="606263"/>
                </a:lnTo>
                <a:close/>
                <a:moveTo>
                  <a:pt x="9052207" y="605769"/>
                </a:moveTo>
                <a:lnTo>
                  <a:pt x="9052233" y="606263"/>
                </a:lnTo>
                <a:lnTo>
                  <a:pt x="9052731" y="606230"/>
                </a:lnTo>
                <a:lnTo>
                  <a:pt x="9053325" y="617670"/>
                </a:lnTo>
                <a:cubicBezTo>
                  <a:pt x="9053325" y="623351"/>
                  <a:pt x="9053266" y="629018"/>
                  <a:pt x="9051954" y="634646"/>
                </a:cubicBezTo>
                <a:cubicBezTo>
                  <a:pt x="9051997" y="665981"/>
                  <a:pt x="9049546" y="696872"/>
                  <a:pt x="9044487" y="727122"/>
                </a:cubicBezTo>
                <a:lnTo>
                  <a:pt x="9043949" y="733798"/>
                </a:lnTo>
                <a:cubicBezTo>
                  <a:pt x="9043779" y="733803"/>
                  <a:pt x="9043611" y="733808"/>
                  <a:pt x="9043443" y="733861"/>
                </a:cubicBezTo>
                <a:cubicBezTo>
                  <a:pt x="8993168" y="1086726"/>
                  <a:pt x="8712129" y="1367503"/>
                  <a:pt x="8353278" y="1426902"/>
                </a:cubicBezTo>
                <a:lnTo>
                  <a:pt x="8353162" y="1428050"/>
                </a:lnTo>
                <a:cubicBezTo>
                  <a:pt x="8347851" y="1429061"/>
                  <a:pt x="8342522" y="1430009"/>
                  <a:pt x="8336945" y="1429590"/>
                </a:cubicBezTo>
                <a:cubicBezTo>
                  <a:pt x="8305773" y="1435144"/>
                  <a:pt x="8273893" y="1438125"/>
                  <a:pt x="8241519" y="1438652"/>
                </a:cubicBezTo>
                <a:lnTo>
                  <a:pt x="8224400" y="1440278"/>
                </a:lnTo>
                <a:lnTo>
                  <a:pt x="8224374" y="1439783"/>
                </a:lnTo>
                <a:lnTo>
                  <a:pt x="8223875" y="1439816"/>
                </a:lnTo>
                <a:cubicBezTo>
                  <a:pt x="8223309" y="1436014"/>
                  <a:pt x="8223282" y="1432198"/>
                  <a:pt x="8223282" y="1428376"/>
                </a:cubicBezTo>
                <a:cubicBezTo>
                  <a:pt x="8223282" y="1422694"/>
                  <a:pt x="8223341" y="1417025"/>
                  <a:pt x="8224653" y="1411395"/>
                </a:cubicBezTo>
                <a:cubicBezTo>
                  <a:pt x="8224611" y="1380067"/>
                  <a:pt x="8227060" y="1349182"/>
                  <a:pt x="8232117" y="1318938"/>
                </a:cubicBezTo>
                <a:lnTo>
                  <a:pt x="8232657" y="1312248"/>
                </a:lnTo>
                <a:cubicBezTo>
                  <a:pt x="8232826" y="1312243"/>
                  <a:pt x="8232995" y="1312238"/>
                  <a:pt x="8233163" y="1312185"/>
                </a:cubicBezTo>
                <a:cubicBezTo>
                  <a:pt x="8283439" y="959319"/>
                  <a:pt x="8564478" y="678542"/>
                  <a:pt x="8923328" y="619144"/>
                </a:cubicBezTo>
                <a:lnTo>
                  <a:pt x="8923445" y="617996"/>
                </a:lnTo>
                <a:cubicBezTo>
                  <a:pt x="8928754" y="616986"/>
                  <a:pt x="8934082" y="616038"/>
                  <a:pt x="8939658" y="616457"/>
                </a:cubicBezTo>
                <a:cubicBezTo>
                  <a:pt x="8970841" y="610900"/>
                  <a:pt x="9002734" y="607919"/>
                  <a:pt x="9035120" y="607392"/>
                </a:cubicBezTo>
                <a:close/>
                <a:moveTo>
                  <a:pt x="7382807" y="605769"/>
                </a:moveTo>
                <a:lnTo>
                  <a:pt x="7399895" y="607392"/>
                </a:lnTo>
                <a:cubicBezTo>
                  <a:pt x="7432280" y="607919"/>
                  <a:pt x="7464173" y="610900"/>
                  <a:pt x="7495356" y="616457"/>
                </a:cubicBezTo>
                <a:cubicBezTo>
                  <a:pt x="7500932" y="616038"/>
                  <a:pt x="7506260" y="616986"/>
                  <a:pt x="7511569" y="617996"/>
                </a:cubicBezTo>
                <a:lnTo>
                  <a:pt x="7511686" y="619144"/>
                </a:lnTo>
                <a:cubicBezTo>
                  <a:pt x="7870536" y="678542"/>
                  <a:pt x="8151575" y="959319"/>
                  <a:pt x="8201852" y="1312185"/>
                </a:cubicBezTo>
                <a:cubicBezTo>
                  <a:pt x="8202019" y="1312238"/>
                  <a:pt x="8202189" y="1312243"/>
                  <a:pt x="8202357" y="1312248"/>
                </a:cubicBezTo>
                <a:lnTo>
                  <a:pt x="8202898" y="1318938"/>
                </a:lnTo>
                <a:cubicBezTo>
                  <a:pt x="8207954" y="1349182"/>
                  <a:pt x="8210404" y="1380067"/>
                  <a:pt x="8210362" y="1411395"/>
                </a:cubicBezTo>
                <a:cubicBezTo>
                  <a:pt x="8211674" y="1417025"/>
                  <a:pt x="8211732" y="1422694"/>
                  <a:pt x="8211732" y="1428376"/>
                </a:cubicBezTo>
                <a:cubicBezTo>
                  <a:pt x="8211732" y="1432198"/>
                  <a:pt x="8211705" y="1436014"/>
                  <a:pt x="8211139" y="1439816"/>
                </a:cubicBezTo>
                <a:lnTo>
                  <a:pt x="8210640" y="1439783"/>
                </a:lnTo>
                <a:lnTo>
                  <a:pt x="8210614" y="1440278"/>
                </a:lnTo>
                <a:lnTo>
                  <a:pt x="8193496" y="1438652"/>
                </a:lnTo>
                <a:cubicBezTo>
                  <a:pt x="8161122" y="1438125"/>
                  <a:pt x="8129241" y="1435144"/>
                  <a:pt x="8098069" y="1429590"/>
                </a:cubicBezTo>
                <a:cubicBezTo>
                  <a:pt x="8092492" y="1430009"/>
                  <a:pt x="8087163" y="1429061"/>
                  <a:pt x="8081853" y="1428050"/>
                </a:cubicBezTo>
                <a:lnTo>
                  <a:pt x="8081737" y="1426902"/>
                </a:lnTo>
                <a:cubicBezTo>
                  <a:pt x="7722885" y="1367503"/>
                  <a:pt x="7441846" y="1086726"/>
                  <a:pt x="7391571" y="733861"/>
                </a:cubicBezTo>
                <a:cubicBezTo>
                  <a:pt x="7391403" y="733808"/>
                  <a:pt x="7391235" y="733803"/>
                  <a:pt x="7391065" y="733798"/>
                </a:cubicBezTo>
                <a:lnTo>
                  <a:pt x="7390527" y="727122"/>
                </a:lnTo>
                <a:cubicBezTo>
                  <a:pt x="7385468" y="696872"/>
                  <a:pt x="7383018" y="665981"/>
                  <a:pt x="7383060" y="634646"/>
                </a:cubicBezTo>
                <a:cubicBezTo>
                  <a:pt x="7381748" y="629018"/>
                  <a:pt x="7381689" y="623351"/>
                  <a:pt x="7381689" y="617670"/>
                </a:cubicBezTo>
                <a:lnTo>
                  <a:pt x="7382283" y="606230"/>
                </a:lnTo>
                <a:lnTo>
                  <a:pt x="7382781" y="606263"/>
                </a:lnTo>
                <a:close/>
                <a:moveTo>
                  <a:pt x="5690656" y="605769"/>
                </a:moveTo>
                <a:lnTo>
                  <a:pt x="5707743" y="607392"/>
                </a:lnTo>
                <a:cubicBezTo>
                  <a:pt x="5740129" y="607919"/>
                  <a:pt x="5772021" y="610900"/>
                  <a:pt x="5803205" y="616457"/>
                </a:cubicBezTo>
                <a:cubicBezTo>
                  <a:pt x="5808781" y="616038"/>
                  <a:pt x="5814109" y="616986"/>
                  <a:pt x="5819417" y="617996"/>
                </a:cubicBezTo>
                <a:lnTo>
                  <a:pt x="5819534" y="619144"/>
                </a:lnTo>
                <a:cubicBezTo>
                  <a:pt x="6178385" y="678542"/>
                  <a:pt x="6459424" y="959319"/>
                  <a:pt x="6509700" y="1312185"/>
                </a:cubicBezTo>
                <a:cubicBezTo>
                  <a:pt x="6509868" y="1312238"/>
                  <a:pt x="6510037" y="1312243"/>
                  <a:pt x="6510206" y="1312248"/>
                </a:cubicBezTo>
                <a:lnTo>
                  <a:pt x="6510746" y="1318938"/>
                </a:lnTo>
                <a:cubicBezTo>
                  <a:pt x="6515803" y="1349182"/>
                  <a:pt x="6518252" y="1380067"/>
                  <a:pt x="6518210" y="1411395"/>
                </a:cubicBezTo>
                <a:cubicBezTo>
                  <a:pt x="6519522" y="1417025"/>
                  <a:pt x="6519581" y="1422694"/>
                  <a:pt x="6519581" y="1428376"/>
                </a:cubicBezTo>
                <a:cubicBezTo>
                  <a:pt x="6519581" y="1432198"/>
                  <a:pt x="6519554" y="1436014"/>
                  <a:pt x="6518988" y="1439816"/>
                </a:cubicBezTo>
                <a:lnTo>
                  <a:pt x="6518489" y="1439783"/>
                </a:lnTo>
                <a:lnTo>
                  <a:pt x="6518463" y="1440278"/>
                </a:lnTo>
                <a:lnTo>
                  <a:pt x="6501344" y="1438652"/>
                </a:lnTo>
                <a:cubicBezTo>
                  <a:pt x="6468970" y="1438125"/>
                  <a:pt x="6437090" y="1435144"/>
                  <a:pt x="6405918" y="1429590"/>
                </a:cubicBezTo>
                <a:cubicBezTo>
                  <a:pt x="6400341" y="1430009"/>
                  <a:pt x="6395012" y="1429061"/>
                  <a:pt x="6389701" y="1428050"/>
                </a:cubicBezTo>
                <a:lnTo>
                  <a:pt x="6389585" y="1426902"/>
                </a:lnTo>
                <a:cubicBezTo>
                  <a:pt x="6030734" y="1367503"/>
                  <a:pt x="5749695" y="1086726"/>
                  <a:pt x="5699419" y="733861"/>
                </a:cubicBezTo>
                <a:cubicBezTo>
                  <a:pt x="5699252" y="733808"/>
                  <a:pt x="5699083" y="733803"/>
                  <a:pt x="5698914" y="733798"/>
                </a:cubicBezTo>
                <a:lnTo>
                  <a:pt x="5698375" y="727122"/>
                </a:lnTo>
                <a:cubicBezTo>
                  <a:pt x="5693317" y="696872"/>
                  <a:pt x="5690866" y="665981"/>
                  <a:pt x="5690908" y="634646"/>
                </a:cubicBezTo>
                <a:cubicBezTo>
                  <a:pt x="5689596" y="629018"/>
                  <a:pt x="5689538" y="623351"/>
                  <a:pt x="5689538" y="617670"/>
                </a:cubicBezTo>
                <a:lnTo>
                  <a:pt x="5690132" y="606230"/>
                </a:lnTo>
                <a:lnTo>
                  <a:pt x="5690630" y="606263"/>
                </a:lnTo>
                <a:close/>
                <a:moveTo>
                  <a:pt x="5667905" y="605769"/>
                </a:moveTo>
                <a:lnTo>
                  <a:pt x="5667931" y="606263"/>
                </a:lnTo>
                <a:lnTo>
                  <a:pt x="5668429" y="606230"/>
                </a:lnTo>
                <a:lnTo>
                  <a:pt x="5669023" y="617670"/>
                </a:lnTo>
                <a:cubicBezTo>
                  <a:pt x="5669023" y="623351"/>
                  <a:pt x="5668964" y="629018"/>
                  <a:pt x="5667652" y="634646"/>
                </a:cubicBezTo>
                <a:cubicBezTo>
                  <a:pt x="5667694" y="665981"/>
                  <a:pt x="5665244" y="696872"/>
                  <a:pt x="5660185" y="727122"/>
                </a:cubicBezTo>
                <a:lnTo>
                  <a:pt x="5659647" y="733798"/>
                </a:lnTo>
                <a:cubicBezTo>
                  <a:pt x="5659477" y="733803"/>
                  <a:pt x="5659309" y="733808"/>
                  <a:pt x="5659141" y="733861"/>
                </a:cubicBezTo>
                <a:cubicBezTo>
                  <a:pt x="5608866" y="1086726"/>
                  <a:pt x="5327827" y="1367503"/>
                  <a:pt x="4968975" y="1426902"/>
                </a:cubicBezTo>
                <a:lnTo>
                  <a:pt x="4968859" y="1428050"/>
                </a:lnTo>
                <a:cubicBezTo>
                  <a:pt x="4963549" y="1429061"/>
                  <a:pt x="4958220" y="1430009"/>
                  <a:pt x="4952643" y="1429590"/>
                </a:cubicBezTo>
                <a:cubicBezTo>
                  <a:pt x="4921471" y="1435144"/>
                  <a:pt x="4889590" y="1438125"/>
                  <a:pt x="4857216" y="1438652"/>
                </a:cubicBezTo>
                <a:lnTo>
                  <a:pt x="4840098" y="1440278"/>
                </a:lnTo>
                <a:lnTo>
                  <a:pt x="4840072" y="1439783"/>
                </a:lnTo>
                <a:lnTo>
                  <a:pt x="4839573" y="1439816"/>
                </a:lnTo>
                <a:cubicBezTo>
                  <a:pt x="4839007" y="1436014"/>
                  <a:pt x="4838980" y="1432198"/>
                  <a:pt x="4838980" y="1428376"/>
                </a:cubicBezTo>
                <a:cubicBezTo>
                  <a:pt x="4838980" y="1422694"/>
                  <a:pt x="4839038" y="1417025"/>
                  <a:pt x="4840350" y="1411395"/>
                </a:cubicBezTo>
                <a:cubicBezTo>
                  <a:pt x="4840308" y="1380067"/>
                  <a:pt x="4842758" y="1349182"/>
                  <a:pt x="4847814" y="1318938"/>
                </a:cubicBezTo>
                <a:lnTo>
                  <a:pt x="4848355" y="1312248"/>
                </a:lnTo>
                <a:cubicBezTo>
                  <a:pt x="4848523" y="1312243"/>
                  <a:pt x="4848693" y="1312238"/>
                  <a:pt x="4848860" y="1312185"/>
                </a:cubicBezTo>
                <a:cubicBezTo>
                  <a:pt x="4899137" y="959319"/>
                  <a:pt x="5180176" y="678542"/>
                  <a:pt x="5539026" y="619144"/>
                </a:cubicBezTo>
                <a:lnTo>
                  <a:pt x="5539143" y="617996"/>
                </a:lnTo>
                <a:cubicBezTo>
                  <a:pt x="5544452" y="616986"/>
                  <a:pt x="5549780" y="616038"/>
                  <a:pt x="5555356" y="616457"/>
                </a:cubicBezTo>
                <a:cubicBezTo>
                  <a:pt x="5586539" y="610900"/>
                  <a:pt x="5618432" y="607919"/>
                  <a:pt x="5650817" y="607392"/>
                </a:cubicBezTo>
                <a:close/>
                <a:moveTo>
                  <a:pt x="3998505" y="605769"/>
                </a:moveTo>
                <a:lnTo>
                  <a:pt x="4015592" y="607392"/>
                </a:lnTo>
                <a:cubicBezTo>
                  <a:pt x="4047978" y="607919"/>
                  <a:pt x="4079870" y="610900"/>
                  <a:pt x="4111054" y="616457"/>
                </a:cubicBezTo>
                <a:cubicBezTo>
                  <a:pt x="4116630" y="616038"/>
                  <a:pt x="4121958" y="616986"/>
                  <a:pt x="4127266" y="617996"/>
                </a:cubicBezTo>
                <a:lnTo>
                  <a:pt x="4127384" y="619144"/>
                </a:lnTo>
                <a:cubicBezTo>
                  <a:pt x="4486234" y="678542"/>
                  <a:pt x="4767273" y="959319"/>
                  <a:pt x="4817549" y="1312185"/>
                </a:cubicBezTo>
                <a:cubicBezTo>
                  <a:pt x="4817717" y="1312238"/>
                  <a:pt x="4817886" y="1312243"/>
                  <a:pt x="4818055" y="1312248"/>
                </a:cubicBezTo>
                <a:lnTo>
                  <a:pt x="4818595" y="1318938"/>
                </a:lnTo>
                <a:cubicBezTo>
                  <a:pt x="4823652" y="1349182"/>
                  <a:pt x="4826101" y="1380067"/>
                  <a:pt x="4826059" y="1411395"/>
                </a:cubicBezTo>
                <a:cubicBezTo>
                  <a:pt x="4827371" y="1417025"/>
                  <a:pt x="4827430" y="1422694"/>
                  <a:pt x="4827430" y="1428376"/>
                </a:cubicBezTo>
                <a:cubicBezTo>
                  <a:pt x="4827430" y="1432198"/>
                  <a:pt x="4827403" y="1436014"/>
                  <a:pt x="4826837" y="1439816"/>
                </a:cubicBezTo>
                <a:lnTo>
                  <a:pt x="4826338" y="1439783"/>
                </a:lnTo>
                <a:lnTo>
                  <a:pt x="4826312" y="1440278"/>
                </a:lnTo>
                <a:lnTo>
                  <a:pt x="4809193" y="1438652"/>
                </a:lnTo>
                <a:cubicBezTo>
                  <a:pt x="4776819" y="1438125"/>
                  <a:pt x="4744939" y="1435144"/>
                  <a:pt x="4713767" y="1429590"/>
                </a:cubicBezTo>
                <a:cubicBezTo>
                  <a:pt x="4708190" y="1430009"/>
                  <a:pt x="4702861" y="1429061"/>
                  <a:pt x="4697550" y="1428050"/>
                </a:cubicBezTo>
                <a:lnTo>
                  <a:pt x="4697434" y="1426902"/>
                </a:lnTo>
                <a:cubicBezTo>
                  <a:pt x="4338583" y="1367503"/>
                  <a:pt x="4057544" y="1086726"/>
                  <a:pt x="4007268" y="733861"/>
                </a:cubicBezTo>
                <a:cubicBezTo>
                  <a:pt x="4007101" y="733808"/>
                  <a:pt x="4006932" y="733803"/>
                  <a:pt x="4006763" y="733798"/>
                </a:cubicBezTo>
                <a:lnTo>
                  <a:pt x="4006225" y="727122"/>
                </a:lnTo>
                <a:cubicBezTo>
                  <a:pt x="4001166" y="696872"/>
                  <a:pt x="3998715" y="665981"/>
                  <a:pt x="3998757" y="634646"/>
                </a:cubicBezTo>
                <a:cubicBezTo>
                  <a:pt x="3997445" y="629018"/>
                  <a:pt x="3997387" y="623351"/>
                  <a:pt x="3997387" y="617670"/>
                </a:cubicBezTo>
                <a:lnTo>
                  <a:pt x="3997981" y="606230"/>
                </a:lnTo>
                <a:lnTo>
                  <a:pt x="3998479" y="606263"/>
                </a:lnTo>
                <a:close/>
                <a:moveTo>
                  <a:pt x="3975754" y="605769"/>
                </a:moveTo>
                <a:lnTo>
                  <a:pt x="3975780" y="606263"/>
                </a:lnTo>
                <a:lnTo>
                  <a:pt x="3976278" y="606230"/>
                </a:lnTo>
                <a:lnTo>
                  <a:pt x="3976872" y="617670"/>
                </a:lnTo>
                <a:cubicBezTo>
                  <a:pt x="3976872" y="623351"/>
                  <a:pt x="3976813" y="629018"/>
                  <a:pt x="3975501" y="634646"/>
                </a:cubicBezTo>
                <a:cubicBezTo>
                  <a:pt x="3975543" y="665981"/>
                  <a:pt x="3973093" y="696872"/>
                  <a:pt x="3968034" y="727122"/>
                </a:cubicBezTo>
                <a:lnTo>
                  <a:pt x="3967496" y="733798"/>
                </a:lnTo>
                <a:cubicBezTo>
                  <a:pt x="3967326" y="733803"/>
                  <a:pt x="3967158" y="733808"/>
                  <a:pt x="3966990" y="733861"/>
                </a:cubicBezTo>
                <a:cubicBezTo>
                  <a:pt x="3916715" y="1086726"/>
                  <a:pt x="3635676" y="1367503"/>
                  <a:pt x="3276825" y="1426902"/>
                </a:cubicBezTo>
                <a:lnTo>
                  <a:pt x="3276708" y="1428050"/>
                </a:lnTo>
                <a:cubicBezTo>
                  <a:pt x="3271398" y="1429061"/>
                  <a:pt x="3266069" y="1430009"/>
                  <a:pt x="3260492" y="1429590"/>
                </a:cubicBezTo>
                <a:cubicBezTo>
                  <a:pt x="3229320" y="1435144"/>
                  <a:pt x="3197440" y="1438125"/>
                  <a:pt x="3165065" y="1438652"/>
                </a:cubicBezTo>
                <a:lnTo>
                  <a:pt x="3147947" y="1440278"/>
                </a:lnTo>
                <a:lnTo>
                  <a:pt x="3147921" y="1439783"/>
                </a:lnTo>
                <a:lnTo>
                  <a:pt x="3147422" y="1439816"/>
                </a:lnTo>
                <a:cubicBezTo>
                  <a:pt x="3146856" y="1436014"/>
                  <a:pt x="3146829" y="1432198"/>
                  <a:pt x="3146829" y="1428376"/>
                </a:cubicBezTo>
                <a:cubicBezTo>
                  <a:pt x="3146829" y="1422694"/>
                  <a:pt x="3146887" y="1417025"/>
                  <a:pt x="3148199" y="1411395"/>
                </a:cubicBezTo>
                <a:cubicBezTo>
                  <a:pt x="3148157" y="1380067"/>
                  <a:pt x="3150607" y="1349182"/>
                  <a:pt x="3155663" y="1318938"/>
                </a:cubicBezTo>
                <a:lnTo>
                  <a:pt x="3156204" y="1312248"/>
                </a:lnTo>
                <a:cubicBezTo>
                  <a:pt x="3156372" y="1312243"/>
                  <a:pt x="3156542" y="1312238"/>
                  <a:pt x="3156709" y="1312185"/>
                </a:cubicBezTo>
                <a:cubicBezTo>
                  <a:pt x="3206986" y="959319"/>
                  <a:pt x="3488025" y="678542"/>
                  <a:pt x="3846875" y="619144"/>
                </a:cubicBezTo>
                <a:lnTo>
                  <a:pt x="3846992" y="617996"/>
                </a:lnTo>
                <a:cubicBezTo>
                  <a:pt x="3852301" y="616986"/>
                  <a:pt x="3857629" y="616038"/>
                  <a:pt x="3863205" y="616457"/>
                </a:cubicBezTo>
                <a:cubicBezTo>
                  <a:pt x="3894388" y="610900"/>
                  <a:pt x="3926281" y="607919"/>
                  <a:pt x="3958666" y="607392"/>
                </a:cubicBezTo>
                <a:close/>
                <a:moveTo>
                  <a:pt x="2306354" y="605769"/>
                </a:moveTo>
                <a:lnTo>
                  <a:pt x="2323441" y="607392"/>
                </a:lnTo>
                <a:cubicBezTo>
                  <a:pt x="2355827" y="607919"/>
                  <a:pt x="2387719" y="610900"/>
                  <a:pt x="2418903" y="616457"/>
                </a:cubicBezTo>
                <a:cubicBezTo>
                  <a:pt x="2424479" y="616038"/>
                  <a:pt x="2429807" y="616986"/>
                  <a:pt x="2435115" y="617996"/>
                </a:cubicBezTo>
                <a:lnTo>
                  <a:pt x="2435233" y="619144"/>
                </a:lnTo>
                <a:cubicBezTo>
                  <a:pt x="2794083" y="678542"/>
                  <a:pt x="3075122" y="959319"/>
                  <a:pt x="3125398" y="1312185"/>
                </a:cubicBezTo>
                <a:cubicBezTo>
                  <a:pt x="3125566" y="1312238"/>
                  <a:pt x="3125735" y="1312243"/>
                  <a:pt x="3125904" y="1312248"/>
                </a:cubicBezTo>
                <a:lnTo>
                  <a:pt x="3126444" y="1318938"/>
                </a:lnTo>
                <a:cubicBezTo>
                  <a:pt x="3131501" y="1349182"/>
                  <a:pt x="3133950" y="1380067"/>
                  <a:pt x="3133908" y="1411395"/>
                </a:cubicBezTo>
                <a:cubicBezTo>
                  <a:pt x="3135220" y="1417025"/>
                  <a:pt x="3135279" y="1422694"/>
                  <a:pt x="3135279" y="1428376"/>
                </a:cubicBezTo>
                <a:cubicBezTo>
                  <a:pt x="3135279" y="1432198"/>
                  <a:pt x="3135252" y="1436014"/>
                  <a:pt x="3134686" y="1439816"/>
                </a:cubicBezTo>
                <a:lnTo>
                  <a:pt x="3134187" y="1439783"/>
                </a:lnTo>
                <a:lnTo>
                  <a:pt x="3134161" y="1440278"/>
                </a:lnTo>
                <a:lnTo>
                  <a:pt x="3117042" y="1438652"/>
                </a:lnTo>
                <a:cubicBezTo>
                  <a:pt x="3084668" y="1438125"/>
                  <a:pt x="3052788" y="1435144"/>
                  <a:pt x="3021616" y="1429590"/>
                </a:cubicBezTo>
                <a:cubicBezTo>
                  <a:pt x="3016039" y="1430009"/>
                  <a:pt x="3010710" y="1429061"/>
                  <a:pt x="3005399" y="1428050"/>
                </a:cubicBezTo>
                <a:lnTo>
                  <a:pt x="3005283" y="1426902"/>
                </a:lnTo>
                <a:cubicBezTo>
                  <a:pt x="2646432" y="1367503"/>
                  <a:pt x="2365393" y="1086726"/>
                  <a:pt x="2315117" y="733861"/>
                </a:cubicBezTo>
                <a:cubicBezTo>
                  <a:pt x="2314950" y="733808"/>
                  <a:pt x="2314781" y="733803"/>
                  <a:pt x="2314612" y="733798"/>
                </a:cubicBezTo>
                <a:lnTo>
                  <a:pt x="2314074" y="727122"/>
                </a:lnTo>
                <a:cubicBezTo>
                  <a:pt x="2309015" y="696872"/>
                  <a:pt x="2306564" y="665981"/>
                  <a:pt x="2306606" y="634646"/>
                </a:cubicBezTo>
                <a:cubicBezTo>
                  <a:pt x="2305294" y="629018"/>
                  <a:pt x="2305236" y="623351"/>
                  <a:pt x="2305236" y="617670"/>
                </a:cubicBezTo>
                <a:lnTo>
                  <a:pt x="2305830" y="606230"/>
                </a:lnTo>
                <a:lnTo>
                  <a:pt x="2306328" y="606263"/>
                </a:lnTo>
                <a:close/>
                <a:moveTo>
                  <a:pt x="2283603" y="605769"/>
                </a:moveTo>
                <a:lnTo>
                  <a:pt x="2283629" y="606263"/>
                </a:lnTo>
                <a:lnTo>
                  <a:pt x="2284127" y="606230"/>
                </a:lnTo>
                <a:lnTo>
                  <a:pt x="2284721" y="617670"/>
                </a:lnTo>
                <a:cubicBezTo>
                  <a:pt x="2284721" y="623351"/>
                  <a:pt x="2284662" y="629018"/>
                  <a:pt x="2283350" y="634646"/>
                </a:cubicBezTo>
                <a:cubicBezTo>
                  <a:pt x="2283392" y="665981"/>
                  <a:pt x="2280942" y="696872"/>
                  <a:pt x="2275883" y="727122"/>
                </a:cubicBezTo>
                <a:lnTo>
                  <a:pt x="2275345" y="733798"/>
                </a:lnTo>
                <a:cubicBezTo>
                  <a:pt x="2275175" y="733803"/>
                  <a:pt x="2275007" y="733808"/>
                  <a:pt x="2274839" y="733861"/>
                </a:cubicBezTo>
                <a:cubicBezTo>
                  <a:pt x="2224564" y="1086726"/>
                  <a:pt x="1943525" y="1367503"/>
                  <a:pt x="1584673" y="1426902"/>
                </a:cubicBezTo>
                <a:lnTo>
                  <a:pt x="1584557" y="1428050"/>
                </a:lnTo>
                <a:cubicBezTo>
                  <a:pt x="1579247" y="1429061"/>
                  <a:pt x="1573918" y="1430009"/>
                  <a:pt x="1568341" y="1429590"/>
                </a:cubicBezTo>
                <a:cubicBezTo>
                  <a:pt x="1537169" y="1435144"/>
                  <a:pt x="1505289" y="1438125"/>
                  <a:pt x="1472914" y="1438652"/>
                </a:cubicBezTo>
                <a:lnTo>
                  <a:pt x="1455796" y="1440278"/>
                </a:lnTo>
                <a:lnTo>
                  <a:pt x="1455770" y="1439783"/>
                </a:lnTo>
                <a:lnTo>
                  <a:pt x="1455271" y="1439816"/>
                </a:lnTo>
                <a:cubicBezTo>
                  <a:pt x="1454705" y="1436014"/>
                  <a:pt x="1454678" y="1432198"/>
                  <a:pt x="1454678" y="1428376"/>
                </a:cubicBezTo>
                <a:cubicBezTo>
                  <a:pt x="1454678" y="1422694"/>
                  <a:pt x="1454736" y="1417025"/>
                  <a:pt x="1456048" y="1411395"/>
                </a:cubicBezTo>
                <a:cubicBezTo>
                  <a:pt x="1456006" y="1380067"/>
                  <a:pt x="1458456" y="1349182"/>
                  <a:pt x="1463513" y="1318938"/>
                </a:cubicBezTo>
                <a:lnTo>
                  <a:pt x="1464053" y="1312248"/>
                </a:lnTo>
                <a:cubicBezTo>
                  <a:pt x="1464221" y="1312243"/>
                  <a:pt x="1464391" y="1312238"/>
                  <a:pt x="1464558" y="1312185"/>
                </a:cubicBezTo>
                <a:cubicBezTo>
                  <a:pt x="1514835" y="959319"/>
                  <a:pt x="1795874" y="678542"/>
                  <a:pt x="2154724" y="619144"/>
                </a:cubicBezTo>
                <a:lnTo>
                  <a:pt x="2154841" y="617996"/>
                </a:lnTo>
                <a:cubicBezTo>
                  <a:pt x="2160150" y="616986"/>
                  <a:pt x="2165478" y="616038"/>
                  <a:pt x="2171054" y="616457"/>
                </a:cubicBezTo>
                <a:cubicBezTo>
                  <a:pt x="2202237" y="610900"/>
                  <a:pt x="2234130" y="607919"/>
                  <a:pt x="2266515" y="607392"/>
                </a:cubicBezTo>
                <a:close/>
                <a:moveTo>
                  <a:pt x="614203" y="605769"/>
                </a:moveTo>
                <a:lnTo>
                  <a:pt x="631290" y="607392"/>
                </a:lnTo>
                <a:cubicBezTo>
                  <a:pt x="663676" y="607919"/>
                  <a:pt x="695568" y="610900"/>
                  <a:pt x="726752" y="616457"/>
                </a:cubicBezTo>
                <a:cubicBezTo>
                  <a:pt x="732328" y="616038"/>
                  <a:pt x="737656" y="616986"/>
                  <a:pt x="742964" y="617996"/>
                </a:cubicBezTo>
                <a:lnTo>
                  <a:pt x="743081" y="619144"/>
                </a:lnTo>
                <a:cubicBezTo>
                  <a:pt x="1101932" y="678542"/>
                  <a:pt x="1382971" y="959319"/>
                  <a:pt x="1433247" y="1312185"/>
                </a:cubicBezTo>
                <a:cubicBezTo>
                  <a:pt x="1433415" y="1312238"/>
                  <a:pt x="1433584" y="1312243"/>
                  <a:pt x="1433753" y="1312248"/>
                </a:cubicBezTo>
                <a:lnTo>
                  <a:pt x="1434293" y="1318938"/>
                </a:lnTo>
                <a:cubicBezTo>
                  <a:pt x="1439350" y="1349182"/>
                  <a:pt x="1441799" y="1380067"/>
                  <a:pt x="1441757" y="1411395"/>
                </a:cubicBezTo>
                <a:cubicBezTo>
                  <a:pt x="1443069" y="1417025"/>
                  <a:pt x="1443128" y="1422694"/>
                  <a:pt x="1443128" y="1428376"/>
                </a:cubicBezTo>
                <a:cubicBezTo>
                  <a:pt x="1443128" y="1432198"/>
                  <a:pt x="1443101" y="1436014"/>
                  <a:pt x="1442535" y="1439816"/>
                </a:cubicBezTo>
                <a:lnTo>
                  <a:pt x="1442036" y="1439783"/>
                </a:lnTo>
                <a:lnTo>
                  <a:pt x="1442010" y="1440278"/>
                </a:lnTo>
                <a:lnTo>
                  <a:pt x="1424891" y="1438652"/>
                </a:lnTo>
                <a:cubicBezTo>
                  <a:pt x="1392517" y="1438125"/>
                  <a:pt x="1360637" y="1435144"/>
                  <a:pt x="1329465" y="1429590"/>
                </a:cubicBezTo>
                <a:cubicBezTo>
                  <a:pt x="1323888" y="1430009"/>
                  <a:pt x="1318559" y="1429061"/>
                  <a:pt x="1313248" y="1428050"/>
                </a:cubicBezTo>
                <a:lnTo>
                  <a:pt x="1313132" y="1426902"/>
                </a:lnTo>
                <a:cubicBezTo>
                  <a:pt x="954281" y="1367503"/>
                  <a:pt x="673242" y="1086726"/>
                  <a:pt x="622966" y="733861"/>
                </a:cubicBezTo>
                <a:cubicBezTo>
                  <a:pt x="622799" y="733808"/>
                  <a:pt x="622630" y="733803"/>
                  <a:pt x="622461" y="733798"/>
                </a:cubicBezTo>
                <a:lnTo>
                  <a:pt x="621923" y="727122"/>
                </a:lnTo>
                <a:cubicBezTo>
                  <a:pt x="616864" y="696872"/>
                  <a:pt x="614413" y="665981"/>
                  <a:pt x="614455" y="634646"/>
                </a:cubicBezTo>
                <a:cubicBezTo>
                  <a:pt x="613143" y="629018"/>
                  <a:pt x="613085" y="623351"/>
                  <a:pt x="613085" y="617670"/>
                </a:cubicBezTo>
                <a:lnTo>
                  <a:pt x="613679" y="606230"/>
                </a:lnTo>
                <a:lnTo>
                  <a:pt x="614177" y="606263"/>
                </a:lnTo>
                <a:close/>
                <a:moveTo>
                  <a:pt x="7360056" y="605769"/>
                </a:moveTo>
                <a:lnTo>
                  <a:pt x="7360082" y="606263"/>
                </a:lnTo>
                <a:lnTo>
                  <a:pt x="7360580" y="606230"/>
                </a:lnTo>
                <a:lnTo>
                  <a:pt x="7361174" y="617670"/>
                </a:lnTo>
                <a:cubicBezTo>
                  <a:pt x="7361174" y="623351"/>
                  <a:pt x="7361116" y="629018"/>
                  <a:pt x="7359804" y="634646"/>
                </a:cubicBezTo>
                <a:cubicBezTo>
                  <a:pt x="7359846" y="665981"/>
                  <a:pt x="7357395" y="696872"/>
                  <a:pt x="7352337" y="727122"/>
                </a:cubicBezTo>
                <a:lnTo>
                  <a:pt x="7351798" y="733798"/>
                </a:lnTo>
                <a:cubicBezTo>
                  <a:pt x="7351629" y="733803"/>
                  <a:pt x="7351460" y="733808"/>
                  <a:pt x="7351293" y="733861"/>
                </a:cubicBezTo>
                <a:cubicBezTo>
                  <a:pt x="7301017" y="1086726"/>
                  <a:pt x="7019978" y="1367503"/>
                  <a:pt x="6661127" y="1426902"/>
                </a:cubicBezTo>
                <a:lnTo>
                  <a:pt x="6661011" y="1428050"/>
                </a:lnTo>
                <a:cubicBezTo>
                  <a:pt x="6655700" y="1429061"/>
                  <a:pt x="6650371" y="1430009"/>
                  <a:pt x="6644794" y="1429590"/>
                </a:cubicBezTo>
                <a:cubicBezTo>
                  <a:pt x="6613622" y="1435144"/>
                  <a:pt x="6581742" y="1438125"/>
                  <a:pt x="6549368" y="1438652"/>
                </a:cubicBezTo>
                <a:lnTo>
                  <a:pt x="6532249" y="1440278"/>
                </a:lnTo>
                <a:lnTo>
                  <a:pt x="6532223" y="1439783"/>
                </a:lnTo>
                <a:lnTo>
                  <a:pt x="6531724" y="1439816"/>
                </a:lnTo>
                <a:cubicBezTo>
                  <a:pt x="6531158" y="1436014"/>
                  <a:pt x="6531131" y="1432198"/>
                  <a:pt x="6531131" y="1428376"/>
                </a:cubicBezTo>
                <a:cubicBezTo>
                  <a:pt x="6531131" y="1422694"/>
                  <a:pt x="6531190" y="1417025"/>
                  <a:pt x="6532502" y="1411395"/>
                </a:cubicBezTo>
                <a:cubicBezTo>
                  <a:pt x="6532460" y="1380067"/>
                  <a:pt x="6534909" y="1349182"/>
                  <a:pt x="6539966" y="1318938"/>
                </a:cubicBezTo>
                <a:lnTo>
                  <a:pt x="6540506" y="1312248"/>
                </a:lnTo>
                <a:cubicBezTo>
                  <a:pt x="6540675" y="1312243"/>
                  <a:pt x="6540844" y="1312238"/>
                  <a:pt x="6541012" y="1312185"/>
                </a:cubicBezTo>
                <a:cubicBezTo>
                  <a:pt x="6591288" y="959319"/>
                  <a:pt x="6872327" y="678542"/>
                  <a:pt x="7231178" y="619144"/>
                </a:cubicBezTo>
                <a:lnTo>
                  <a:pt x="7231295" y="617996"/>
                </a:lnTo>
                <a:cubicBezTo>
                  <a:pt x="7236603" y="616986"/>
                  <a:pt x="7241931" y="616038"/>
                  <a:pt x="7247507" y="616457"/>
                </a:cubicBezTo>
                <a:cubicBezTo>
                  <a:pt x="7278691" y="610900"/>
                  <a:pt x="7310583" y="607919"/>
                  <a:pt x="7342969" y="607392"/>
                </a:cubicBezTo>
                <a:close/>
                <a:moveTo>
                  <a:pt x="591452" y="605769"/>
                </a:moveTo>
                <a:lnTo>
                  <a:pt x="591478" y="606263"/>
                </a:lnTo>
                <a:lnTo>
                  <a:pt x="591976" y="606230"/>
                </a:lnTo>
                <a:lnTo>
                  <a:pt x="592570" y="617670"/>
                </a:lnTo>
                <a:cubicBezTo>
                  <a:pt x="592570" y="623351"/>
                  <a:pt x="592511" y="629018"/>
                  <a:pt x="591199" y="634646"/>
                </a:cubicBezTo>
                <a:cubicBezTo>
                  <a:pt x="591242" y="665981"/>
                  <a:pt x="588791" y="696872"/>
                  <a:pt x="583732" y="727122"/>
                </a:cubicBezTo>
                <a:lnTo>
                  <a:pt x="583194" y="733798"/>
                </a:lnTo>
                <a:cubicBezTo>
                  <a:pt x="583024" y="733803"/>
                  <a:pt x="582856" y="733808"/>
                  <a:pt x="582689" y="733861"/>
                </a:cubicBezTo>
                <a:cubicBezTo>
                  <a:pt x="537576" y="1050490"/>
                  <a:pt x="306662" y="1309076"/>
                  <a:pt x="0" y="1400276"/>
                </a:cubicBezTo>
                <a:lnTo>
                  <a:pt x="0" y="1267938"/>
                </a:lnTo>
                <a:cubicBezTo>
                  <a:pt x="229298" y="1185101"/>
                  <a:pt x="402181" y="989705"/>
                  <a:pt x="449203" y="750600"/>
                </a:cubicBezTo>
                <a:cubicBezTo>
                  <a:pt x="258971" y="791484"/>
                  <a:pt x="97576" y="906749"/>
                  <a:pt x="0" y="1064489"/>
                </a:cubicBezTo>
                <a:lnTo>
                  <a:pt x="0" y="857695"/>
                </a:lnTo>
                <a:cubicBezTo>
                  <a:pt x="121484" y="734788"/>
                  <a:pt x="282199" y="649000"/>
                  <a:pt x="462573" y="619144"/>
                </a:cubicBezTo>
                <a:lnTo>
                  <a:pt x="462690" y="617996"/>
                </a:lnTo>
                <a:cubicBezTo>
                  <a:pt x="467999" y="616986"/>
                  <a:pt x="473327" y="616038"/>
                  <a:pt x="478903" y="616457"/>
                </a:cubicBezTo>
                <a:cubicBezTo>
                  <a:pt x="510086" y="610900"/>
                  <a:pt x="541979" y="607919"/>
                  <a:pt x="574365" y="607392"/>
                </a:cubicBezTo>
                <a:close/>
                <a:moveTo>
                  <a:pt x="11969013" y="0"/>
                </a:moveTo>
                <a:lnTo>
                  <a:pt x="12180097" y="0"/>
                </a:lnTo>
                <a:cubicBezTo>
                  <a:pt x="12184579" y="2797"/>
                  <a:pt x="12188307" y="6390"/>
                  <a:pt x="12192000" y="10016"/>
                </a:cubicBezTo>
                <a:lnTo>
                  <a:pt x="12192000" y="210008"/>
                </a:lnTo>
                <a:cubicBezTo>
                  <a:pt x="12135666" y="124006"/>
                  <a:pt x="12059786" y="51396"/>
                  <a:pt x="11969013" y="0"/>
                </a:cubicBezTo>
                <a:close/>
                <a:moveTo>
                  <a:pt x="11640695" y="0"/>
                </a:moveTo>
                <a:lnTo>
                  <a:pt x="11775234" y="0"/>
                </a:lnTo>
                <a:cubicBezTo>
                  <a:pt x="11842228" y="193636"/>
                  <a:pt x="11995970" y="348667"/>
                  <a:pt x="12192000" y="421829"/>
                </a:cubicBezTo>
                <a:lnTo>
                  <a:pt x="12192000" y="553832"/>
                </a:lnTo>
                <a:cubicBezTo>
                  <a:pt x="11924422" y="471599"/>
                  <a:pt x="11715712" y="262771"/>
                  <a:pt x="11640695" y="0"/>
                </a:cubicBezTo>
                <a:close/>
                <a:moveTo>
                  <a:pt x="11023379" y="0"/>
                </a:moveTo>
                <a:lnTo>
                  <a:pt x="11232088" y="0"/>
                </a:lnTo>
                <a:cubicBezTo>
                  <a:pt x="11066618" y="98005"/>
                  <a:pt x="10947209" y="260867"/>
                  <a:pt x="10909358" y="451830"/>
                </a:cubicBezTo>
                <a:cubicBezTo>
                  <a:pt x="11153410" y="399791"/>
                  <a:pt x="11350000" y="226290"/>
                  <a:pt x="11427896" y="0"/>
                </a:cubicBezTo>
                <a:lnTo>
                  <a:pt x="11561912" y="0"/>
                </a:lnTo>
                <a:cubicBezTo>
                  <a:pt x="11477134" y="299826"/>
                  <a:pt x="11217862" y="529393"/>
                  <a:pt x="10895987" y="582253"/>
                </a:cubicBezTo>
                <a:lnTo>
                  <a:pt x="10895871" y="583392"/>
                </a:lnTo>
                <a:cubicBezTo>
                  <a:pt x="10890560" y="584395"/>
                  <a:pt x="10885231" y="585336"/>
                  <a:pt x="10879654" y="584920"/>
                </a:cubicBezTo>
                <a:cubicBezTo>
                  <a:pt x="10848482" y="590430"/>
                  <a:pt x="10816602" y="593388"/>
                  <a:pt x="10784227" y="593911"/>
                </a:cubicBezTo>
                <a:lnTo>
                  <a:pt x="10767109" y="595524"/>
                </a:lnTo>
                <a:lnTo>
                  <a:pt x="10767083" y="595033"/>
                </a:lnTo>
                <a:lnTo>
                  <a:pt x="10766584" y="595066"/>
                </a:lnTo>
                <a:cubicBezTo>
                  <a:pt x="10766018" y="591293"/>
                  <a:pt x="10765991" y="587507"/>
                  <a:pt x="10765991" y="583715"/>
                </a:cubicBezTo>
                <a:cubicBezTo>
                  <a:pt x="10765991" y="578078"/>
                  <a:pt x="10766050" y="572454"/>
                  <a:pt x="10767362" y="566868"/>
                </a:cubicBezTo>
                <a:cubicBezTo>
                  <a:pt x="10767319" y="535786"/>
                  <a:pt x="10769769" y="505143"/>
                  <a:pt x="10774826" y="475137"/>
                </a:cubicBezTo>
                <a:lnTo>
                  <a:pt x="10775366" y="468500"/>
                </a:lnTo>
                <a:cubicBezTo>
                  <a:pt x="10775535" y="468495"/>
                  <a:pt x="10775704" y="468490"/>
                  <a:pt x="10775872" y="468437"/>
                </a:cubicBezTo>
                <a:cubicBezTo>
                  <a:pt x="10802174" y="285283"/>
                  <a:pt x="10891635" y="121704"/>
                  <a:pt x="11023379" y="0"/>
                </a:cubicBezTo>
                <a:close/>
                <a:moveTo>
                  <a:pt x="9949555" y="0"/>
                </a:moveTo>
                <a:lnTo>
                  <a:pt x="10083571" y="0"/>
                </a:lnTo>
                <a:cubicBezTo>
                  <a:pt x="10161467" y="226290"/>
                  <a:pt x="10358057" y="399791"/>
                  <a:pt x="10602109" y="451830"/>
                </a:cubicBezTo>
                <a:cubicBezTo>
                  <a:pt x="10564258" y="260867"/>
                  <a:pt x="10444849" y="98005"/>
                  <a:pt x="10279379" y="0"/>
                </a:cubicBezTo>
                <a:lnTo>
                  <a:pt x="10488089" y="0"/>
                </a:lnTo>
                <a:cubicBezTo>
                  <a:pt x="10619833" y="121704"/>
                  <a:pt x="10709293" y="285283"/>
                  <a:pt x="10735596" y="468437"/>
                </a:cubicBezTo>
                <a:cubicBezTo>
                  <a:pt x="10735763" y="468490"/>
                  <a:pt x="10735932" y="468495"/>
                  <a:pt x="10736101" y="468500"/>
                </a:cubicBezTo>
                <a:lnTo>
                  <a:pt x="10736641" y="475137"/>
                </a:lnTo>
                <a:cubicBezTo>
                  <a:pt x="10741698" y="505143"/>
                  <a:pt x="10744148" y="535786"/>
                  <a:pt x="10744105" y="566868"/>
                </a:cubicBezTo>
                <a:cubicBezTo>
                  <a:pt x="10745417" y="572454"/>
                  <a:pt x="10745476" y="578078"/>
                  <a:pt x="10745476" y="583715"/>
                </a:cubicBezTo>
                <a:cubicBezTo>
                  <a:pt x="10745476" y="587507"/>
                  <a:pt x="10745449" y="591293"/>
                  <a:pt x="10744883" y="595066"/>
                </a:cubicBezTo>
                <a:lnTo>
                  <a:pt x="10744384" y="595033"/>
                </a:lnTo>
                <a:lnTo>
                  <a:pt x="10744358" y="595524"/>
                </a:lnTo>
                <a:lnTo>
                  <a:pt x="10727240" y="593911"/>
                </a:lnTo>
                <a:cubicBezTo>
                  <a:pt x="10694865" y="593388"/>
                  <a:pt x="10662985" y="590430"/>
                  <a:pt x="10631813" y="584920"/>
                </a:cubicBezTo>
                <a:cubicBezTo>
                  <a:pt x="10626236" y="585336"/>
                  <a:pt x="10620907" y="584395"/>
                  <a:pt x="10615596" y="583392"/>
                </a:cubicBezTo>
                <a:lnTo>
                  <a:pt x="10615480" y="582253"/>
                </a:lnTo>
                <a:cubicBezTo>
                  <a:pt x="10293605" y="529393"/>
                  <a:pt x="10034333" y="299826"/>
                  <a:pt x="9949555" y="0"/>
                </a:cubicBezTo>
                <a:close/>
                <a:moveTo>
                  <a:pt x="9331225" y="0"/>
                </a:moveTo>
                <a:lnTo>
                  <a:pt x="9539935" y="0"/>
                </a:lnTo>
                <a:cubicBezTo>
                  <a:pt x="9374465" y="98005"/>
                  <a:pt x="9255056" y="260867"/>
                  <a:pt x="9217205" y="451830"/>
                </a:cubicBezTo>
                <a:cubicBezTo>
                  <a:pt x="9461257" y="399791"/>
                  <a:pt x="9657847" y="226290"/>
                  <a:pt x="9735743" y="0"/>
                </a:cubicBezTo>
                <a:lnTo>
                  <a:pt x="9869759" y="0"/>
                </a:lnTo>
                <a:cubicBezTo>
                  <a:pt x="9784981" y="299826"/>
                  <a:pt x="9525709" y="529393"/>
                  <a:pt x="9203834" y="582253"/>
                </a:cubicBezTo>
                <a:lnTo>
                  <a:pt x="9203718" y="583392"/>
                </a:lnTo>
                <a:cubicBezTo>
                  <a:pt x="9198407" y="584395"/>
                  <a:pt x="9193078" y="585336"/>
                  <a:pt x="9187501" y="584920"/>
                </a:cubicBezTo>
                <a:cubicBezTo>
                  <a:pt x="9156329" y="590430"/>
                  <a:pt x="9124449" y="593388"/>
                  <a:pt x="9092074" y="593911"/>
                </a:cubicBezTo>
                <a:lnTo>
                  <a:pt x="9074956" y="595524"/>
                </a:lnTo>
                <a:lnTo>
                  <a:pt x="9074930" y="595033"/>
                </a:lnTo>
                <a:lnTo>
                  <a:pt x="9074431" y="595066"/>
                </a:lnTo>
                <a:cubicBezTo>
                  <a:pt x="9073865" y="591293"/>
                  <a:pt x="9073838" y="587507"/>
                  <a:pt x="9073838" y="583715"/>
                </a:cubicBezTo>
                <a:cubicBezTo>
                  <a:pt x="9073838" y="578078"/>
                  <a:pt x="9073897" y="572454"/>
                  <a:pt x="9075209" y="566868"/>
                </a:cubicBezTo>
                <a:cubicBezTo>
                  <a:pt x="9075166" y="535786"/>
                  <a:pt x="9077616" y="505143"/>
                  <a:pt x="9082673" y="475137"/>
                </a:cubicBezTo>
                <a:lnTo>
                  <a:pt x="9083213" y="468500"/>
                </a:lnTo>
                <a:cubicBezTo>
                  <a:pt x="9083382" y="468495"/>
                  <a:pt x="9083551" y="468490"/>
                  <a:pt x="9083718" y="468437"/>
                </a:cubicBezTo>
                <a:cubicBezTo>
                  <a:pt x="9110021" y="285283"/>
                  <a:pt x="9199481" y="121704"/>
                  <a:pt x="9331225" y="0"/>
                </a:cubicBezTo>
                <a:close/>
                <a:moveTo>
                  <a:pt x="8257405" y="0"/>
                </a:moveTo>
                <a:lnTo>
                  <a:pt x="8391420" y="0"/>
                </a:lnTo>
                <a:cubicBezTo>
                  <a:pt x="8469316" y="226290"/>
                  <a:pt x="8665906" y="399791"/>
                  <a:pt x="8909958" y="451830"/>
                </a:cubicBezTo>
                <a:cubicBezTo>
                  <a:pt x="8872107" y="260867"/>
                  <a:pt x="8752698" y="98005"/>
                  <a:pt x="8587228" y="0"/>
                </a:cubicBezTo>
                <a:lnTo>
                  <a:pt x="8795937" y="0"/>
                </a:lnTo>
                <a:cubicBezTo>
                  <a:pt x="8927681" y="121704"/>
                  <a:pt x="9017142" y="285283"/>
                  <a:pt x="9043444" y="468437"/>
                </a:cubicBezTo>
                <a:cubicBezTo>
                  <a:pt x="9043612" y="468490"/>
                  <a:pt x="9043781" y="468495"/>
                  <a:pt x="9043950" y="468500"/>
                </a:cubicBezTo>
                <a:lnTo>
                  <a:pt x="9044490" y="475137"/>
                </a:lnTo>
                <a:cubicBezTo>
                  <a:pt x="9049547" y="505143"/>
                  <a:pt x="9051997" y="535786"/>
                  <a:pt x="9051954" y="566868"/>
                </a:cubicBezTo>
                <a:cubicBezTo>
                  <a:pt x="9053266" y="572454"/>
                  <a:pt x="9053325" y="578078"/>
                  <a:pt x="9053325" y="583715"/>
                </a:cubicBezTo>
                <a:cubicBezTo>
                  <a:pt x="9053325" y="587507"/>
                  <a:pt x="9053298" y="591293"/>
                  <a:pt x="9052732" y="595066"/>
                </a:cubicBezTo>
                <a:lnTo>
                  <a:pt x="9052233" y="595033"/>
                </a:lnTo>
                <a:lnTo>
                  <a:pt x="9052207" y="595524"/>
                </a:lnTo>
                <a:lnTo>
                  <a:pt x="9035089" y="593911"/>
                </a:lnTo>
                <a:cubicBezTo>
                  <a:pt x="9002714" y="593388"/>
                  <a:pt x="8970834" y="590430"/>
                  <a:pt x="8939662" y="584920"/>
                </a:cubicBezTo>
                <a:cubicBezTo>
                  <a:pt x="8934085" y="585336"/>
                  <a:pt x="8928756" y="584395"/>
                  <a:pt x="8923445" y="583392"/>
                </a:cubicBezTo>
                <a:lnTo>
                  <a:pt x="8923329" y="582253"/>
                </a:lnTo>
                <a:cubicBezTo>
                  <a:pt x="8601454" y="529393"/>
                  <a:pt x="8342182" y="299826"/>
                  <a:pt x="8257405" y="0"/>
                </a:cubicBezTo>
                <a:close/>
                <a:moveTo>
                  <a:pt x="7639075" y="0"/>
                </a:moveTo>
                <a:lnTo>
                  <a:pt x="7847784" y="0"/>
                </a:lnTo>
                <a:cubicBezTo>
                  <a:pt x="7682314" y="98005"/>
                  <a:pt x="7562905" y="260867"/>
                  <a:pt x="7525054" y="451830"/>
                </a:cubicBezTo>
                <a:cubicBezTo>
                  <a:pt x="7769107" y="399791"/>
                  <a:pt x="7965696" y="226290"/>
                  <a:pt x="8043592" y="0"/>
                </a:cubicBezTo>
                <a:lnTo>
                  <a:pt x="8177609" y="0"/>
                </a:lnTo>
                <a:cubicBezTo>
                  <a:pt x="8092830" y="299826"/>
                  <a:pt x="7833558" y="529393"/>
                  <a:pt x="7511683" y="582253"/>
                </a:cubicBezTo>
                <a:lnTo>
                  <a:pt x="7511567" y="583392"/>
                </a:lnTo>
                <a:cubicBezTo>
                  <a:pt x="7506256" y="584395"/>
                  <a:pt x="7500927" y="585336"/>
                  <a:pt x="7495350" y="584920"/>
                </a:cubicBezTo>
                <a:cubicBezTo>
                  <a:pt x="7464178" y="590430"/>
                  <a:pt x="7432298" y="593388"/>
                  <a:pt x="7399924" y="593911"/>
                </a:cubicBezTo>
                <a:lnTo>
                  <a:pt x="7382805" y="595524"/>
                </a:lnTo>
                <a:lnTo>
                  <a:pt x="7382779" y="595033"/>
                </a:lnTo>
                <a:lnTo>
                  <a:pt x="7382280" y="595066"/>
                </a:lnTo>
                <a:cubicBezTo>
                  <a:pt x="7381714" y="591293"/>
                  <a:pt x="7381687" y="587507"/>
                  <a:pt x="7381687" y="583715"/>
                </a:cubicBezTo>
                <a:cubicBezTo>
                  <a:pt x="7381687" y="578078"/>
                  <a:pt x="7381746" y="572454"/>
                  <a:pt x="7383058" y="566868"/>
                </a:cubicBezTo>
                <a:cubicBezTo>
                  <a:pt x="7383016" y="535786"/>
                  <a:pt x="7385465" y="505143"/>
                  <a:pt x="7390522" y="475137"/>
                </a:cubicBezTo>
                <a:lnTo>
                  <a:pt x="7391062" y="468500"/>
                </a:lnTo>
                <a:cubicBezTo>
                  <a:pt x="7391231" y="468495"/>
                  <a:pt x="7391400" y="468490"/>
                  <a:pt x="7391568" y="468437"/>
                </a:cubicBezTo>
                <a:cubicBezTo>
                  <a:pt x="7417870" y="285283"/>
                  <a:pt x="7507331" y="121703"/>
                  <a:pt x="7639075" y="0"/>
                </a:cubicBezTo>
                <a:close/>
                <a:moveTo>
                  <a:pt x="6565254" y="0"/>
                </a:moveTo>
                <a:lnTo>
                  <a:pt x="6699270" y="0"/>
                </a:lnTo>
                <a:cubicBezTo>
                  <a:pt x="6777166" y="226290"/>
                  <a:pt x="6973755" y="399791"/>
                  <a:pt x="7217807" y="451830"/>
                </a:cubicBezTo>
                <a:cubicBezTo>
                  <a:pt x="7179956" y="260867"/>
                  <a:pt x="7060547" y="98005"/>
                  <a:pt x="6895077" y="0"/>
                </a:cubicBezTo>
                <a:lnTo>
                  <a:pt x="7103787" y="0"/>
                </a:lnTo>
                <a:cubicBezTo>
                  <a:pt x="7235531" y="121704"/>
                  <a:pt x="7324992" y="285283"/>
                  <a:pt x="7351294" y="468437"/>
                </a:cubicBezTo>
                <a:cubicBezTo>
                  <a:pt x="7351461" y="468490"/>
                  <a:pt x="7351631" y="468495"/>
                  <a:pt x="7351799" y="468500"/>
                </a:cubicBezTo>
                <a:lnTo>
                  <a:pt x="7352340" y="475137"/>
                </a:lnTo>
                <a:cubicBezTo>
                  <a:pt x="7357396" y="505143"/>
                  <a:pt x="7359846" y="535786"/>
                  <a:pt x="7359804" y="566868"/>
                </a:cubicBezTo>
                <a:cubicBezTo>
                  <a:pt x="7361116" y="572454"/>
                  <a:pt x="7361174" y="578078"/>
                  <a:pt x="7361174" y="583715"/>
                </a:cubicBezTo>
                <a:cubicBezTo>
                  <a:pt x="7361174" y="587507"/>
                  <a:pt x="7361147" y="591293"/>
                  <a:pt x="7360581" y="595066"/>
                </a:cubicBezTo>
                <a:lnTo>
                  <a:pt x="7360082" y="595033"/>
                </a:lnTo>
                <a:lnTo>
                  <a:pt x="7360056" y="595524"/>
                </a:lnTo>
                <a:lnTo>
                  <a:pt x="7342938" y="593911"/>
                </a:lnTo>
                <a:cubicBezTo>
                  <a:pt x="7310564" y="593388"/>
                  <a:pt x="7278683" y="590430"/>
                  <a:pt x="7247511" y="584920"/>
                </a:cubicBezTo>
                <a:cubicBezTo>
                  <a:pt x="7241934" y="585336"/>
                  <a:pt x="7236605" y="584395"/>
                  <a:pt x="7231295" y="583392"/>
                </a:cubicBezTo>
                <a:lnTo>
                  <a:pt x="7231179" y="582253"/>
                </a:lnTo>
                <a:cubicBezTo>
                  <a:pt x="6909304" y="529393"/>
                  <a:pt x="6650032" y="299826"/>
                  <a:pt x="6565254" y="0"/>
                </a:cubicBezTo>
                <a:close/>
                <a:moveTo>
                  <a:pt x="5946924" y="0"/>
                </a:moveTo>
                <a:lnTo>
                  <a:pt x="6155633" y="0"/>
                </a:lnTo>
                <a:cubicBezTo>
                  <a:pt x="5990163" y="98005"/>
                  <a:pt x="5870754" y="260867"/>
                  <a:pt x="5832903" y="451830"/>
                </a:cubicBezTo>
                <a:cubicBezTo>
                  <a:pt x="6076956" y="399791"/>
                  <a:pt x="6273545" y="226290"/>
                  <a:pt x="6351441" y="0"/>
                </a:cubicBezTo>
                <a:lnTo>
                  <a:pt x="6485457" y="0"/>
                </a:lnTo>
                <a:cubicBezTo>
                  <a:pt x="6400679" y="299826"/>
                  <a:pt x="6141407" y="529393"/>
                  <a:pt x="5819531" y="582253"/>
                </a:cubicBezTo>
                <a:lnTo>
                  <a:pt x="5819415" y="583392"/>
                </a:lnTo>
                <a:cubicBezTo>
                  <a:pt x="5814105" y="584395"/>
                  <a:pt x="5808776" y="585336"/>
                  <a:pt x="5803199" y="584920"/>
                </a:cubicBezTo>
                <a:cubicBezTo>
                  <a:pt x="5772027" y="590430"/>
                  <a:pt x="5740146" y="593388"/>
                  <a:pt x="5707772" y="593911"/>
                </a:cubicBezTo>
                <a:lnTo>
                  <a:pt x="5690654" y="595524"/>
                </a:lnTo>
                <a:lnTo>
                  <a:pt x="5690628" y="595033"/>
                </a:lnTo>
                <a:lnTo>
                  <a:pt x="5690129" y="595066"/>
                </a:lnTo>
                <a:cubicBezTo>
                  <a:pt x="5689563" y="591293"/>
                  <a:pt x="5689536" y="587507"/>
                  <a:pt x="5689536" y="583715"/>
                </a:cubicBezTo>
                <a:cubicBezTo>
                  <a:pt x="5689536" y="578078"/>
                  <a:pt x="5689594" y="572454"/>
                  <a:pt x="5690906" y="566868"/>
                </a:cubicBezTo>
                <a:cubicBezTo>
                  <a:pt x="5690864" y="535786"/>
                  <a:pt x="5693314" y="505143"/>
                  <a:pt x="5698370" y="475137"/>
                </a:cubicBezTo>
                <a:lnTo>
                  <a:pt x="5698911" y="468500"/>
                </a:lnTo>
                <a:cubicBezTo>
                  <a:pt x="5699079" y="468495"/>
                  <a:pt x="5699249" y="468490"/>
                  <a:pt x="5699416" y="468437"/>
                </a:cubicBezTo>
                <a:cubicBezTo>
                  <a:pt x="5725719" y="285283"/>
                  <a:pt x="5815180" y="121704"/>
                  <a:pt x="5946924" y="0"/>
                </a:cubicBezTo>
                <a:close/>
                <a:moveTo>
                  <a:pt x="4873102" y="0"/>
                </a:moveTo>
                <a:lnTo>
                  <a:pt x="5007119" y="0"/>
                </a:lnTo>
                <a:cubicBezTo>
                  <a:pt x="5085015" y="226291"/>
                  <a:pt x="5281604" y="399791"/>
                  <a:pt x="5525656" y="451830"/>
                </a:cubicBezTo>
                <a:cubicBezTo>
                  <a:pt x="5487805" y="260867"/>
                  <a:pt x="5368397" y="98005"/>
                  <a:pt x="5202927" y="0"/>
                </a:cubicBezTo>
                <a:lnTo>
                  <a:pt x="5411635" y="0"/>
                </a:lnTo>
                <a:cubicBezTo>
                  <a:pt x="5543380" y="121703"/>
                  <a:pt x="5632840" y="285283"/>
                  <a:pt x="5659142" y="468437"/>
                </a:cubicBezTo>
                <a:cubicBezTo>
                  <a:pt x="5659310" y="468490"/>
                  <a:pt x="5659479" y="468495"/>
                  <a:pt x="5659648" y="468499"/>
                </a:cubicBezTo>
                <a:lnTo>
                  <a:pt x="5660188" y="475137"/>
                </a:lnTo>
                <a:cubicBezTo>
                  <a:pt x="5665245" y="505143"/>
                  <a:pt x="5667694" y="535786"/>
                  <a:pt x="5667652" y="566868"/>
                </a:cubicBezTo>
                <a:cubicBezTo>
                  <a:pt x="5668964" y="572454"/>
                  <a:pt x="5669023" y="578078"/>
                  <a:pt x="5669023" y="583715"/>
                </a:cubicBezTo>
                <a:cubicBezTo>
                  <a:pt x="5669023" y="587508"/>
                  <a:pt x="5668996" y="591293"/>
                  <a:pt x="5668430" y="595066"/>
                </a:cubicBezTo>
                <a:lnTo>
                  <a:pt x="5667931" y="595033"/>
                </a:lnTo>
                <a:lnTo>
                  <a:pt x="5667905" y="595524"/>
                </a:lnTo>
                <a:lnTo>
                  <a:pt x="5650786" y="593911"/>
                </a:lnTo>
                <a:cubicBezTo>
                  <a:pt x="5618412" y="593388"/>
                  <a:pt x="5586532" y="590430"/>
                  <a:pt x="5555360" y="584920"/>
                </a:cubicBezTo>
                <a:cubicBezTo>
                  <a:pt x="5549783" y="585336"/>
                  <a:pt x="5544454" y="584395"/>
                  <a:pt x="5539143" y="583392"/>
                </a:cubicBezTo>
                <a:lnTo>
                  <a:pt x="5539027" y="582253"/>
                </a:lnTo>
                <a:cubicBezTo>
                  <a:pt x="5217153" y="529393"/>
                  <a:pt x="4957881" y="299826"/>
                  <a:pt x="4873102" y="0"/>
                </a:cubicBezTo>
                <a:close/>
                <a:moveTo>
                  <a:pt x="4254773" y="0"/>
                </a:moveTo>
                <a:lnTo>
                  <a:pt x="4463482" y="0"/>
                </a:lnTo>
                <a:cubicBezTo>
                  <a:pt x="4298012" y="98005"/>
                  <a:pt x="4178603" y="260867"/>
                  <a:pt x="4140752" y="451830"/>
                </a:cubicBezTo>
                <a:cubicBezTo>
                  <a:pt x="4384804" y="399791"/>
                  <a:pt x="4581394" y="226291"/>
                  <a:pt x="4659290" y="0"/>
                </a:cubicBezTo>
                <a:lnTo>
                  <a:pt x="4793306" y="0"/>
                </a:lnTo>
                <a:cubicBezTo>
                  <a:pt x="4708528" y="299826"/>
                  <a:pt x="4449256" y="529393"/>
                  <a:pt x="4127381" y="582253"/>
                </a:cubicBezTo>
                <a:lnTo>
                  <a:pt x="4127264" y="583392"/>
                </a:lnTo>
                <a:cubicBezTo>
                  <a:pt x="4121954" y="584395"/>
                  <a:pt x="4116625" y="585336"/>
                  <a:pt x="4111048" y="584920"/>
                </a:cubicBezTo>
                <a:cubicBezTo>
                  <a:pt x="4079876" y="590430"/>
                  <a:pt x="4047996" y="593388"/>
                  <a:pt x="4015621" y="593911"/>
                </a:cubicBezTo>
                <a:lnTo>
                  <a:pt x="3998503" y="595524"/>
                </a:lnTo>
                <a:lnTo>
                  <a:pt x="3998477" y="595033"/>
                </a:lnTo>
                <a:lnTo>
                  <a:pt x="3997978" y="595066"/>
                </a:lnTo>
                <a:cubicBezTo>
                  <a:pt x="3997412" y="591293"/>
                  <a:pt x="3997385" y="587507"/>
                  <a:pt x="3997385" y="583715"/>
                </a:cubicBezTo>
                <a:cubicBezTo>
                  <a:pt x="3997385" y="578078"/>
                  <a:pt x="3997443" y="572454"/>
                  <a:pt x="3998755" y="566868"/>
                </a:cubicBezTo>
                <a:cubicBezTo>
                  <a:pt x="3998713" y="535786"/>
                  <a:pt x="4001163" y="505143"/>
                  <a:pt x="4006219" y="475137"/>
                </a:cubicBezTo>
                <a:lnTo>
                  <a:pt x="4006760" y="468499"/>
                </a:lnTo>
                <a:cubicBezTo>
                  <a:pt x="4006928" y="468495"/>
                  <a:pt x="4007098" y="468490"/>
                  <a:pt x="4007265" y="468437"/>
                </a:cubicBezTo>
                <a:cubicBezTo>
                  <a:pt x="4033568" y="285283"/>
                  <a:pt x="4123028" y="121703"/>
                  <a:pt x="4254773" y="0"/>
                </a:cubicBezTo>
                <a:close/>
                <a:moveTo>
                  <a:pt x="3180951" y="0"/>
                </a:moveTo>
                <a:lnTo>
                  <a:pt x="3314968" y="0"/>
                </a:lnTo>
                <a:cubicBezTo>
                  <a:pt x="3392864" y="226291"/>
                  <a:pt x="3589453" y="399791"/>
                  <a:pt x="3833505" y="451830"/>
                </a:cubicBezTo>
                <a:cubicBezTo>
                  <a:pt x="3795654" y="260867"/>
                  <a:pt x="3676245" y="98005"/>
                  <a:pt x="3510776" y="0"/>
                </a:cubicBezTo>
                <a:lnTo>
                  <a:pt x="3719484" y="0"/>
                </a:lnTo>
                <a:cubicBezTo>
                  <a:pt x="3851229" y="121703"/>
                  <a:pt x="3940689" y="285283"/>
                  <a:pt x="3966991" y="468437"/>
                </a:cubicBezTo>
                <a:cubicBezTo>
                  <a:pt x="3967159" y="468490"/>
                  <a:pt x="3967328" y="468495"/>
                  <a:pt x="3967497" y="468499"/>
                </a:cubicBezTo>
                <a:lnTo>
                  <a:pt x="3968037" y="475137"/>
                </a:lnTo>
                <a:cubicBezTo>
                  <a:pt x="3973094" y="505143"/>
                  <a:pt x="3975543" y="535786"/>
                  <a:pt x="3975501" y="566868"/>
                </a:cubicBezTo>
                <a:cubicBezTo>
                  <a:pt x="3976813" y="572454"/>
                  <a:pt x="3976872" y="578078"/>
                  <a:pt x="3976872" y="583715"/>
                </a:cubicBezTo>
                <a:cubicBezTo>
                  <a:pt x="3976872" y="587508"/>
                  <a:pt x="3976845" y="591293"/>
                  <a:pt x="3976279" y="595066"/>
                </a:cubicBezTo>
                <a:lnTo>
                  <a:pt x="3975780" y="595033"/>
                </a:lnTo>
                <a:lnTo>
                  <a:pt x="3975754" y="595524"/>
                </a:lnTo>
                <a:lnTo>
                  <a:pt x="3958635" y="593911"/>
                </a:lnTo>
                <a:cubicBezTo>
                  <a:pt x="3926261" y="593388"/>
                  <a:pt x="3894381" y="590430"/>
                  <a:pt x="3863209" y="584920"/>
                </a:cubicBezTo>
                <a:cubicBezTo>
                  <a:pt x="3857632" y="585336"/>
                  <a:pt x="3852303" y="584395"/>
                  <a:pt x="3846992" y="583392"/>
                </a:cubicBezTo>
                <a:lnTo>
                  <a:pt x="3846876" y="582253"/>
                </a:lnTo>
                <a:cubicBezTo>
                  <a:pt x="3525002" y="529393"/>
                  <a:pt x="3265729" y="299826"/>
                  <a:pt x="3180951" y="0"/>
                </a:cubicBezTo>
                <a:close/>
                <a:moveTo>
                  <a:pt x="2562622" y="0"/>
                </a:moveTo>
                <a:lnTo>
                  <a:pt x="2771330" y="0"/>
                </a:lnTo>
                <a:cubicBezTo>
                  <a:pt x="2605861" y="98005"/>
                  <a:pt x="2486452" y="260867"/>
                  <a:pt x="2448601" y="451830"/>
                </a:cubicBezTo>
                <a:cubicBezTo>
                  <a:pt x="2692653" y="399791"/>
                  <a:pt x="2889242" y="226291"/>
                  <a:pt x="2967139" y="0"/>
                </a:cubicBezTo>
                <a:lnTo>
                  <a:pt x="3101155" y="0"/>
                </a:lnTo>
                <a:cubicBezTo>
                  <a:pt x="3016377" y="299826"/>
                  <a:pt x="2757105" y="529393"/>
                  <a:pt x="2435230" y="582253"/>
                </a:cubicBezTo>
                <a:lnTo>
                  <a:pt x="2435113" y="583392"/>
                </a:lnTo>
                <a:cubicBezTo>
                  <a:pt x="2429803" y="584395"/>
                  <a:pt x="2424474" y="585336"/>
                  <a:pt x="2418897" y="584920"/>
                </a:cubicBezTo>
                <a:cubicBezTo>
                  <a:pt x="2387725" y="590430"/>
                  <a:pt x="2355845" y="593388"/>
                  <a:pt x="2323470" y="593911"/>
                </a:cubicBezTo>
                <a:lnTo>
                  <a:pt x="2306352" y="595524"/>
                </a:lnTo>
                <a:lnTo>
                  <a:pt x="2306326" y="595033"/>
                </a:lnTo>
                <a:lnTo>
                  <a:pt x="2305827" y="595066"/>
                </a:lnTo>
                <a:cubicBezTo>
                  <a:pt x="2305261" y="591293"/>
                  <a:pt x="2305234" y="587507"/>
                  <a:pt x="2305234" y="583715"/>
                </a:cubicBezTo>
                <a:cubicBezTo>
                  <a:pt x="2305234" y="578078"/>
                  <a:pt x="2305292" y="572454"/>
                  <a:pt x="2306604" y="566868"/>
                </a:cubicBezTo>
                <a:cubicBezTo>
                  <a:pt x="2306562" y="535786"/>
                  <a:pt x="2309012" y="505143"/>
                  <a:pt x="2314068" y="475137"/>
                </a:cubicBezTo>
                <a:lnTo>
                  <a:pt x="2314609" y="468499"/>
                </a:lnTo>
                <a:cubicBezTo>
                  <a:pt x="2314777" y="468495"/>
                  <a:pt x="2314947" y="468490"/>
                  <a:pt x="2315114" y="468437"/>
                </a:cubicBezTo>
                <a:cubicBezTo>
                  <a:pt x="2341417" y="285283"/>
                  <a:pt x="2430877" y="121704"/>
                  <a:pt x="2562622" y="0"/>
                </a:cubicBezTo>
                <a:close/>
                <a:moveTo>
                  <a:pt x="1488800" y="0"/>
                </a:moveTo>
                <a:lnTo>
                  <a:pt x="1622816" y="0"/>
                </a:lnTo>
                <a:cubicBezTo>
                  <a:pt x="1700712" y="226290"/>
                  <a:pt x="1897302" y="399791"/>
                  <a:pt x="2141354" y="451830"/>
                </a:cubicBezTo>
                <a:cubicBezTo>
                  <a:pt x="2103503" y="260867"/>
                  <a:pt x="1984094" y="98005"/>
                  <a:pt x="1818624" y="0"/>
                </a:cubicBezTo>
                <a:lnTo>
                  <a:pt x="2027333" y="0"/>
                </a:lnTo>
                <a:cubicBezTo>
                  <a:pt x="2159078" y="121703"/>
                  <a:pt x="2248538" y="285283"/>
                  <a:pt x="2274840" y="468437"/>
                </a:cubicBezTo>
                <a:cubicBezTo>
                  <a:pt x="2275008" y="468490"/>
                  <a:pt x="2275177" y="468495"/>
                  <a:pt x="2275346" y="468500"/>
                </a:cubicBezTo>
                <a:lnTo>
                  <a:pt x="2275886" y="475137"/>
                </a:lnTo>
                <a:cubicBezTo>
                  <a:pt x="2280943" y="505143"/>
                  <a:pt x="2283392" y="535786"/>
                  <a:pt x="2283350" y="566868"/>
                </a:cubicBezTo>
                <a:cubicBezTo>
                  <a:pt x="2284662" y="572454"/>
                  <a:pt x="2284721" y="578078"/>
                  <a:pt x="2284721" y="583715"/>
                </a:cubicBezTo>
                <a:cubicBezTo>
                  <a:pt x="2284721" y="587508"/>
                  <a:pt x="2284694" y="591293"/>
                  <a:pt x="2284128" y="595066"/>
                </a:cubicBezTo>
                <a:lnTo>
                  <a:pt x="2283629" y="595033"/>
                </a:lnTo>
                <a:lnTo>
                  <a:pt x="2283603" y="595524"/>
                </a:lnTo>
                <a:lnTo>
                  <a:pt x="2266484" y="593911"/>
                </a:lnTo>
                <a:cubicBezTo>
                  <a:pt x="2234110" y="593388"/>
                  <a:pt x="2202230" y="590430"/>
                  <a:pt x="2171058" y="584920"/>
                </a:cubicBezTo>
                <a:cubicBezTo>
                  <a:pt x="2165481" y="585336"/>
                  <a:pt x="2160152" y="584395"/>
                  <a:pt x="2154841" y="583392"/>
                </a:cubicBezTo>
                <a:lnTo>
                  <a:pt x="2154725" y="582253"/>
                </a:lnTo>
                <a:cubicBezTo>
                  <a:pt x="1832850" y="529393"/>
                  <a:pt x="1573578" y="299826"/>
                  <a:pt x="1488800" y="0"/>
                </a:cubicBezTo>
                <a:close/>
                <a:moveTo>
                  <a:pt x="870471" y="0"/>
                </a:moveTo>
                <a:lnTo>
                  <a:pt x="1079179" y="0"/>
                </a:lnTo>
                <a:cubicBezTo>
                  <a:pt x="913710" y="98005"/>
                  <a:pt x="794301" y="260867"/>
                  <a:pt x="756450" y="451830"/>
                </a:cubicBezTo>
                <a:cubicBezTo>
                  <a:pt x="1000502" y="399791"/>
                  <a:pt x="1197091" y="226291"/>
                  <a:pt x="1274988" y="0"/>
                </a:cubicBezTo>
                <a:lnTo>
                  <a:pt x="1409004" y="0"/>
                </a:lnTo>
                <a:cubicBezTo>
                  <a:pt x="1324226" y="299826"/>
                  <a:pt x="1064954" y="529393"/>
                  <a:pt x="743078" y="582253"/>
                </a:cubicBezTo>
                <a:lnTo>
                  <a:pt x="742962" y="583392"/>
                </a:lnTo>
                <a:cubicBezTo>
                  <a:pt x="737652" y="584395"/>
                  <a:pt x="732323" y="585336"/>
                  <a:pt x="726746" y="584920"/>
                </a:cubicBezTo>
                <a:cubicBezTo>
                  <a:pt x="695574" y="590430"/>
                  <a:pt x="663693" y="593388"/>
                  <a:pt x="631319" y="593911"/>
                </a:cubicBezTo>
                <a:lnTo>
                  <a:pt x="614201" y="595524"/>
                </a:lnTo>
                <a:lnTo>
                  <a:pt x="614175" y="595033"/>
                </a:lnTo>
                <a:lnTo>
                  <a:pt x="613676" y="595066"/>
                </a:lnTo>
                <a:cubicBezTo>
                  <a:pt x="613110" y="591293"/>
                  <a:pt x="613083" y="587507"/>
                  <a:pt x="613083" y="583715"/>
                </a:cubicBezTo>
                <a:cubicBezTo>
                  <a:pt x="613083" y="578078"/>
                  <a:pt x="613141" y="572454"/>
                  <a:pt x="614453" y="566868"/>
                </a:cubicBezTo>
                <a:cubicBezTo>
                  <a:pt x="614411" y="535786"/>
                  <a:pt x="616861" y="505143"/>
                  <a:pt x="621918" y="475137"/>
                </a:cubicBezTo>
                <a:lnTo>
                  <a:pt x="622458" y="468499"/>
                </a:lnTo>
                <a:cubicBezTo>
                  <a:pt x="622626" y="468495"/>
                  <a:pt x="622796" y="468490"/>
                  <a:pt x="622963" y="468437"/>
                </a:cubicBezTo>
                <a:cubicBezTo>
                  <a:pt x="649266" y="285283"/>
                  <a:pt x="738726" y="121703"/>
                  <a:pt x="870471" y="0"/>
                </a:cubicBezTo>
                <a:close/>
                <a:moveTo>
                  <a:pt x="126374" y="0"/>
                </a:moveTo>
                <a:lnTo>
                  <a:pt x="334376" y="0"/>
                </a:lnTo>
                <a:cubicBezTo>
                  <a:pt x="466684" y="121261"/>
                  <a:pt x="556352" y="285035"/>
                  <a:pt x="582690" y="468437"/>
                </a:cubicBezTo>
                <a:cubicBezTo>
                  <a:pt x="582857" y="468490"/>
                  <a:pt x="583026" y="468495"/>
                  <a:pt x="583195" y="468499"/>
                </a:cubicBezTo>
                <a:lnTo>
                  <a:pt x="583735" y="475137"/>
                </a:lnTo>
                <a:cubicBezTo>
                  <a:pt x="588792" y="505143"/>
                  <a:pt x="591242" y="535786"/>
                  <a:pt x="591199" y="566868"/>
                </a:cubicBezTo>
                <a:cubicBezTo>
                  <a:pt x="592511" y="572454"/>
                  <a:pt x="592570" y="578078"/>
                  <a:pt x="592570" y="583715"/>
                </a:cubicBezTo>
                <a:cubicBezTo>
                  <a:pt x="592570" y="587507"/>
                  <a:pt x="592543" y="591293"/>
                  <a:pt x="591977" y="595066"/>
                </a:cubicBezTo>
                <a:lnTo>
                  <a:pt x="591478" y="595033"/>
                </a:lnTo>
                <a:lnTo>
                  <a:pt x="591452" y="595524"/>
                </a:lnTo>
                <a:lnTo>
                  <a:pt x="574334" y="593911"/>
                </a:lnTo>
                <a:cubicBezTo>
                  <a:pt x="541959" y="593388"/>
                  <a:pt x="510079" y="590430"/>
                  <a:pt x="478907" y="584920"/>
                </a:cubicBezTo>
                <a:cubicBezTo>
                  <a:pt x="473330" y="585336"/>
                  <a:pt x="468001" y="584395"/>
                  <a:pt x="462690" y="583392"/>
                </a:cubicBezTo>
                <a:lnTo>
                  <a:pt x="462574" y="582253"/>
                </a:lnTo>
                <a:cubicBezTo>
                  <a:pt x="282200" y="552631"/>
                  <a:pt x="121485" y="467518"/>
                  <a:pt x="0" y="345575"/>
                </a:cubicBezTo>
                <a:lnTo>
                  <a:pt x="0" y="140406"/>
                </a:lnTo>
                <a:cubicBezTo>
                  <a:pt x="97584" y="296912"/>
                  <a:pt x="258975" y="411268"/>
                  <a:pt x="449203" y="451830"/>
                </a:cubicBezTo>
                <a:cubicBezTo>
                  <a:pt x="411344" y="260824"/>
                  <a:pt x="291889" y="97931"/>
                  <a:pt x="126374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7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b="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610600" y="4960137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85568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24127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989320" y="2286000"/>
            <a:ext cx="4754880" cy="4023360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67087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3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2412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990888" y="2179636"/>
            <a:ext cx="475488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3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pl-PL" smtClean="0"/>
              <a:t>Kliknij, aby edytować style wzorca tekstu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990888" y="2967788"/>
            <a:ext cx="4754880" cy="3341572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502330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706213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0713908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024128" y="471509"/>
            <a:ext cx="438912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400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5000" y="822960"/>
            <a:ext cx="5678424" cy="51846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24128" y="2257506"/>
            <a:ext cx="438912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177269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960138"/>
            <a:ext cx="7772400" cy="1463040"/>
          </a:xfrm>
        </p:spPr>
        <p:txBody>
          <a:bodyPr anchor="ctr">
            <a:normAutofit/>
          </a:bodyPr>
          <a:lstStyle>
            <a:lvl1pPr algn="r">
              <a:defRPr sz="5000" spc="200" baseline="0"/>
            </a:lvl1pPr>
          </a:lstStyle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12188952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Ins="45720" bIns="45720"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l-PL" smtClean="0"/>
              <a:t>Kliknij ikonę, aby dodać obraz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10600" y="4960138"/>
            <a:ext cx="32004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8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8386843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8421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24128" y="585216"/>
            <a:ext cx="9720072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24128" y="2286000"/>
            <a:ext cx="9720073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24129" y="6470704"/>
            <a:ext cx="2154143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70A9497A-120D-4E04-BEF8-C5EC91C2802F}" type="datetimeFigureOut">
              <a:rPr lang="pl-PL" smtClean="0"/>
              <a:t>02.01.2025</a:t>
            </a:fld>
            <a:endParaRPr lang="pl-P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842932" y="6470704"/>
            <a:ext cx="5901459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pl-P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837333" y="6470704"/>
            <a:ext cx="97366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78DAD0C-7D4D-4C38-8A02-EAC01D569434}" type="slidenum">
              <a:rPr lang="pl-PL" smtClean="0"/>
              <a:t>‹#›</a:t>
            </a:fld>
            <a:endParaRPr lang="pl-PL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762000" y="826324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127753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50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0"/>
        <a:buChar char=" "/>
        <a:defRPr sz="22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71B2258F-86CA-4D4D-8270-BC05FCDEBFB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7999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ACCD9976-9559-CFF0-AB31-39DFFC03AB10}"/>
              </a:ext>
            </a:extLst>
          </p:cNvPr>
          <p:cNvPicPr>
            <a:picLocks noChangeAspect="1"/>
          </p:cNvPicPr>
          <p:nvPr/>
        </p:nvPicPr>
        <p:blipFill>
          <a:blip r:embed="rId2">
            <a:alphaModFix amt="50000"/>
          </a:blip>
          <a:srcRect t="24500" r="-1" b="10099"/>
          <a:stretch/>
        </p:blipFill>
        <p:spPr>
          <a:xfrm>
            <a:off x="20" y="1"/>
            <a:ext cx="12191980" cy="6857999"/>
          </a:xfrm>
          <a:prstGeom prst="rect">
            <a:avLst/>
          </a:prstGeom>
        </p:spPr>
      </p:pic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D793D1D-C372-2664-D910-CC79DF802BA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2"/>
            <a:ext cx="9144000" cy="2900518"/>
          </a:xfrm>
        </p:spPr>
        <p:txBody>
          <a:bodyPr>
            <a:normAutofit/>
          </a:bodyPr>
          <a:lstStyle/>
          <a:p>
            <a:r>
              <a:rPr lang="pl-PL" dirty="0">
                <a:solidFill>
                  <a:srgbClr val="FFFFFF"/>
                </a:solidFill>
              </a:rPr>
              <a:t>Marek Edelman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xmlns="" id="{62284BBE-F990-8889-E4B1-047180F86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159404"/>
            <a:ext cx="9144000" cy="1098395"/>
          </a:xfrm>
        </p:spPr>
        <p:txBody>
          <a:bodyPr>
            <a:normAutofit/>
          </a:bodyPr>
          <a:lstStyle/>
          <a:p>
            <a:endParaRPr lang="pl-PL" dirty="0">
              <a:solidFill>
                <a:srgbClr val="FFFF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281874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23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xmlns="" id="{37C89E4B-3C9F-44B9-8B86-D9E3D112D8E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5320142"/>
            <a:ext cx="12192000" cy="736551"/>
          </a:xfrm>
          <a:prstGeom prst="rect">
            <a:avLst/>
          </a:prstGeom>
          <a:solidFill>
            <a:schemeClr val="bg1">
              <a:alpha val="9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8A937911-D772-D4ED-84FA-123D8F96D3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3875" y="5317240"/>
            <a:ext cx="11210925" cy="744836"/>
          </a:xfrm>
        </p:spPr>
        <p:txBody>
          <a:bodyPr>
            <a:normAutofit/>
          </a:bodyPr>
          <a:lstStyle/>
          <a:p>
            <a:pPr algn="ctr"/>
            <a:r>
              <a:rPr lang="pl-PL" sz="3600">
                <a:solidFill>
                  <a:schemeClr val="tx1">
                    <a:lumMod val="85000"/>
                    <a:lumOff val="15000"/>
                  </a:schemeClr>
                </a:solidFill>
              </a:rPr>
              <a:t>DZIĘKUJĘ ZA UWAGĘ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xmlns="" id="{AA2EAA10-076F-46BD-8F0F-B9A2FB77A85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5241983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xmlns="" id="{D891E407-403B-4764-86C9-33A56D3BCAA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CxnSpPr>
        <p:spPr>
          <a:xfrm>
            <a:off x="0" y="6134852"/>
            <a:ext cx="12192000" cy="0"/>
          </a:xfrm>
          <a:prstGeom prst="line">
            <a:avLst/>
          </a:prstGeom>
          <a:ln w="41275">
            <a:solidFill>
              <a:schemeClr val="bg1">
                <a:alpha val="9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2438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6000">
        <p15:prstTrans prst="curtains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4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F94AA2BD-2E3F-4B1D-8127-5744B811531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4E203FC9-BA89-7AA3-C63B-82D7EE6651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1480" y="987552"/>
            <a:ext cx="4485861" cy="1088136"/>
          </a:xfrm>
        </p:spPr>
        <p:txBody>
          <a:bodyPr anchor="b">
            <a:normAutofit/>
          </a:bodyPr>
          <a:lstStyle/>
          <a:p>
            <a:r>
              <a:rPr lang="pl-PL" sz="3400" dirty="0"/>
              <a:t>KIM BYŁ MAREK EDELMAN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5B48A153-FCDD-2C85-31A4-BE55EC6A6E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11479" y="2286000"/>
            <a:ext cx="4498848" cy="39867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</a:rPr>
              <a:t>Marek Edelman był polskim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2400" dirty="0">
                <a:latin typeface="Arial" panose="020B0604020202020204" pitchFamily="34" charset="0"/>
              </a:rPr>
              <a:t>politykiem pochodzenia żydowskiego, działaczem społecznym, 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jednym z przywódców </a:t>
            </a:r>
            <a:r>
              <a:rPr lang="pl-PL" sz="2400" dirty="0">
                <a:latin typeface="Arial" panose="020B0604020202020204" pitchFamily="34" charset="0"/>
              </a:rPr>
              <a:t>powstania w getcie warszawskim oraz 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lekarzem kardiologii. </a:t>
            </a:r>
            <a:r>
              <a:rPr lang="pl-PL" sz="2400" dirty="0">
                <a:latin typeface="Arial" panose="020B0604020202020204" pitchFamily="34" charset="0"/>
              </a:rPr>
              <a:t>Doktorem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2400" dirty="0">
                <a:latin typeface="Arial" panose="020B0604020202020204" pitchFamily="34" charset="0"/>
              </a:rPr>
              <a:t>nauk medycznych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(1962 rok). Kawalerem </a:t>
            </a:r>
            <a:r>
              <a:rPr lang="pl-PL" sz="2400" dirty="0">
                <a:latin typeface="Arial" panose="020B0604020202020204" pitchFamily="34" charset="0"/>
              </a:rPr>
              <a:t>Orderu Orła Białego</a:t>
            </a:r>
            <a:endParaRPr lang="pl-PL" sz="2400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4BD02261-2DC8-4AA8-9E16-7751AE89244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49223" y="387939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3D752CF2-2291-40B5-B462-C17B174C10B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11480" y="2286000"/>
            <a:ext cx="438912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9B943A1-2F73-4058-9035-5A50D2EC7FC6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19949" r="-2" b="-2"/>
          <a:stretch/>
        </p:blipFill>
        <p:spPr>
          <a:xfrm>
            <a:off x="5308052" y="10"/>
            <a:ext cx="6883948" cy="6857990"/>
          </a:xfrm>
          <a:custGeom>
            <a:avLst/>
            <a:gdLst/>
            <a:ahLst/>
            <a:cxnLst/>
            <a:rect l="l" t="t" r="r" b="b"/>
            <a:pathLst>
              <a:path w="6883948" h="6858000">
                <a:moveTo>
                  <a:pt x="365648" y="0"/>
                </a:moveTo>
                <a:lnTo>
                  <a:pt x="6883948" y="0"/>
                </a:lnTo>
                <a:lnTo>
                  <a:pt x="6883948" y="6858000"/>
                </a:lnTo>
                <a:lnTo>
                  <a:pt x="365648" y="6858000"/>
                </a:lnTo>
                <a:lnTo>
                  <a:pt x="360213" y="6835050"/>
                </a:lnTo>
                <a:cubicBezTo>
                  <a:pt x="128263" y="5788167"/>
                  <a:pt x="0" y="4637179"/>
                  <a:pt x="0" y="3429001"/>
                </a:cubicBezTo>
                <a:cubicBezTo>
                  <a:pt x="0" y="2220824"/>
                  <a:pt x="128263" y="1069835"/>
                  <a:pt x="360213" y="22952"/>
                </a:cubicBezTo>
                <a:close/>
              </a:path>
            </a:pathLst>
          </a:custGeom>
          <a:effectLst>
            <a:outerShdw blurRad="50800" dist="38100" dir="10800000" algn="r" rotWithShape="0">
              <a:schemeClr val="bg1">
                <a:lumMod val="85000"/>
                <a:alpha val="30000"/>
              </a:schemeClr>
            </a:outerShdw>
          </a:effectLst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84831112-6BD2-B9B1-C2B3-246F184436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697" y="392811"/>
            <a:ext cx="1390844" cy="4286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874552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9">
            <a:extLst>
              <a:ext uri="{FF2B5EF4-FFF2-40B4-BE49-F238E27FC236}">
                <a16:creationId xmlns:a16="http://schemas.microsoft.com/office/drawing/2014/main" xmlns="" id="{6B5E2835-4E47-45B3-9CFE-732FF7B0547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Obraz 4" descr="Obraz zawierający wstążka, rzemiosło, niebieskie, origami&#10;&#10;Opis wygenerowany automatycznie">
            <a:extLst>
              <a:ext uri="{FF2B5EF4-FFF2-40B4-BE49-F238E27FC236}">
                <a16:creationId xmlns:a16="http://schemas.microsoft.com/office/drawing/2014/main" xmlns="" id="{45DC87F2-5E5E-1CAC-10E6-E75353D778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t="479" r="-1" b="-1"/>
          <a:stretch/>
        </p:blipFill>
        <p:spPr>
          <a:xfrm>
            <a:off x="3242695" y="10"/>
            <a:ext cx="8949307" cy="6857990"/>
          </a:xfrm>
          <a:custGeom>
            <a:avLst/>
            <a:gdLst/>
            <a:ahLst/>
            <a:cxnLst/>
            <a:rect l="l" t="t" r="r" b="b"/>
            <a:pathLst>
              <a:path w="8949307" h="6858000">
                <a:moveTo>
                  <a:pt x="0" y="0"/>
                </a:moveTo>
                <a:lnTo>
                  <a:pt x="8949307" y="0"/>
                </a:lnTo>
                <a:lnTo>
                  <a:pt x="8949307" y="6858000"/>
                </a:lnTo>
                <a:lnTo>
                  <a:pt x="0" y="6858000"/>
                </a:lnTo>
                <a:lnTo>
                  <a:pt x="62983" y="6788730"/>
                </a:lnTo>
                <a:cubicBezTo>
                  <a:pt x="773509" y="5928900"/>
                  <a:pt x="1212979" y="4741056"/>
                  <a:pt x="1212979" y="3429000"/>
                </a:cubicBezTo>
                <a:cubicBezTo>
                  <a:pt x="1212979" y="2116944"/>
                  <a:pt x="773509" y="929100"/>
                  <a:pt x="62983" y="69271"/>
                </a:cubicBezTo>
                <a:close/>
              </a:path>
            </a:pathLst>
          </a:custGeom>
        </p:spPr>
      </p:pic>
      <p:sp useBgFill="1">
        <p:nvSpPr>
          <p:cNvPr id="27" name="Freeform: Shape 11">
            <a:extLst>
              <a:ext uri="{FF2B5EF4-FFF2-40B4-BE49-F238E27FC236}">
                <a16:creationId xmlns:a16="http://schemas.microsoft.com/office/drawing/2014/main" xmlns="" id="{5B45AD5D-AA52-4F7B-9362-576A39AD9E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-1" y="0"/>
            <a:ext cx="4455673" cy="6858000"/>
          </a:xfrm>
          <a:custGeom>
            <a:avLst/>
            <a:gdLst>
              <a:gd name="connsiteX0" fmla="*/ 0 w 4455673"/>
              <a:gd name="connsiteY0" fmla="*/ 0 h 6858000"/>
              <a:gd name="connsiteX1" fmla="*/ 3242695 w 4455673"/>
              <a:gd name="connsiteY1" fmla="*/ 0 h 6858000"/>
              <a:gd name="connsiteX2" fmla="*/ 3305678 w 4455673"/>
              <a:gd name="connsiteY2" fmla="*/ 69271 h 6858000"/>
              <a:gd name="connsiteX3" fmla="*/ 4455673 w 4455673"/>
              <a:gd name="connsiteY3" fmla="*/ 3429000 h 6858000"/>
              <a:gd name="connsiteX4" fmla="*/ 3305678 w 4455673"/>
              <a:gd name="connsiteY4" fmla="*/ 6788730 h 6858000"/>
              <a:gd name="connsiteX5" fmla="*/ 3242695 w 4455673"/>
              <a:gd name="connsiteY5" fmla="*/ 6858000 h 6858000"/>
              <a:gd name="connsiteX6" fmla="*/ 0 w 4455673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55673" h="6858000">
                <a:moveTo>
                  <a:pt x="0" y="0"/>
                </a:moveTo>
                <a:lnTo>
                  <a:pt x="3242695" y="0"/>
                </a:lnTo>
                <a:lnTo>
                  <a:pt x="3305678" y="69271"/>
                </a:lnTo>
                <a:cubicBezTo>
                  <a:pt x="4016204" y="929100"/>
                  <a:pt x="4455673" y="2116944"/>
                  <a:pt x="4455673" y="3429000"/>
                </a:cubicBezTo>
                <a:cubicBezTo>
                  <a:pt x="4455673" y="4741056"/>
                  <a:pt x="4016204" y="5928900"/>
                  <a:pt x="3305678" y="6788730"/>
                </a:cubicBezTo>
                <a:lnTo>
                  <a:pt x="3242695" y="6858000"/>
                </a:lnTo>
                <a:lnTo>
                  <a:pt x="0" y="6858000"/>
                </a:lnTo>
                <a:close/>
              </a:path>
            </a:pathLst>
          </a:custGeom>
          <a:ln w="9525">
            <a:solidFill>
              <a:srgbClr val="D5D5D5"/>
            </a:solidFill>
          </a:ln>
          <a:effectLst>
            <a:outerShdw blurRad="50800" dist="38100" algn="l" rotWithShape="0">
              <a:schemeClr val="bg1">
                <a:lumMod val="85000"/>
                <a:alpha val="30000"/>
              </a:scheme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 useBgFill="1">
        <p:nvSpPr>
          <p:cNvPr id="28" name="Freeform: Shape 13">
            <a:extLst>
              <a:ext uri="{FF2B5EF4-FFF2-40B4-BE49-F238E27FC236}">
                <a16:creationId xmlns:a16="http://schemas.microsoft.com/office/drawing/2014/main" xmlns="" id="{AEDD7960-4866-4399-BEF6-DD1431AB4E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4446529" cy="6858000"/>
          </a:xfrm>
          <a:custGeom>
            <a:avLst/>
            <a:gdLst>
              <a:gd name="connsiteX0" fmla="*/ 0 w 4446529"/>
              <a:gd name="connsiteY0" fmla="*/ 0 h 6858000"/>
              <a:gd name="connsiteX1" fmla="*/ 3233551 w 4446529"/>
              <a:gd name="connsiteY1" fmla="*/ 0 h 6858000"/>
              <a:gd name="connsiteX2" fmla="*/ 3296534 w 4446529"/>
              <a:gd name="connsiteY2" fmla="*/ 69271 h 6858000"/>
              <a:gd name="connsiteX3" fmla="*/ 4446529 w 4446529"/>
              <a:gd name="connsiteY3" fmla="*/ 3429000 h 6858000"/>
              <a:gd name="connsiteX4" fmla="*/ 3296534 w 4446529"/>
              <a:gd name="connsiteY4" fmla="*/ 6788730 h 6858000"/>
              <a:gd name="connsiteX5" fmla="*/ 3233551 w 4446529"/>
              <a:gd name="connsiteY5" fmla="*/ 6858000 h 6858000"/>
              <a:gd name="connsiteX6" fmla="*/ 0 w 4446529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4446529" h="6858000">
                <a:moveTo>
                  <a:pt x="0" y="0"/>
                </a:moveTo>
                <a:lnTo>
                  <a:pt x="3233551" y="0"/>
                </a:lnTo>
                <a:lnTo>
                  <a:pt x="3296534" y="69271"/>
                </a:lnTo>
                <a:cubicBezTo>
                  <a:pt x="4007060" y="929100"/>
                  <a:pt x="4446529" y="2116944"/>
                  <a:pt x="4446529" y="3429000"/>
                </a:cubicBezTo>
                <a:cubicBezTo>
                  <a:pt x="4446529" y="4741056"/>
                  <a:pt x="4007060" y="5928900"/>
                  <a:pt x="3296534" y="6788730"/>
                </a:cubicBezTo>
                <a:lnTo>
                  <a:pt x="3233551" y="6858000"/>
                </a:lnTo>
                <a:lnTo>
                  <a:pt x="0" y="6858000"/>
                </a:lnTo>
                <a:close/>
              </a:path>
            </a:pathLst>
          </a:custGeom>
          <a:ln w="952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9" name="Rectangle 15">
            <a:extLst>
              <a:ext uri="{FF2B5EF4-FFF2-40B4-BE49-F238E27FC236}">
                <a16:creationId xmlns:a16="http://schemas.microsoft.com/office/drawing/2014/main" xmlns="" id="{55D4142C-5077-457F-A6AD-3FECFDB39685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 rot="5400000">
            <a:off x="662559" y="605790"/>
            <a:ext cx="73152" cy="54864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0" name="Rectangle 17">
            <a:extLst>
              <a:ext uri="{FF2B5EF4-FFF2-40B4-BE49-F238E27FC236}">
                <a16:creationId xmlns:a16="http://schemas.microsoft.com/office/drawing/2014/main" xmlns="" id="{7A5F0580-5EE9-419F-96EE-B6529EF6E7D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428244" y="2443480"/>
            <a:ext cx="3337560" cy="18288"/>
          </a:xfrm>
          <a:prstGeom prst="rect">
            <a:avLst/>
          </a:prstGeom>
          <a:solidFill>
            <a:srgbClr val="D5D5D5"/>
          </a:solidFill>
          <a:ln w="3175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A45045A5-FA3D-9C02-2AE9-691DE6F557D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9511" y="1321550"/>
            <a:ext cx="3667506" cy="4600054"/>
          </a:xfrm>
        </p:spPr>
        <p:txBody>
          <a:bodyPr anchor="t">
            <a:noAutofit/>
          </a:bodyPr>
          <a:lstStyle/>
          <a:p>
            <a:pPr marL="0" indent="0">
              <a:buNone/>
            </a:pPr>
            <a:r>
              <a:rPr lang="pl-PL" sz="2400" b="1" i="0" dirty="0">
                <a:effectLst/>
                <a:latin typeface="Arial" panose="020B0604020202020204" pitchFamily="34" charset="0"/>
              </a:rPr>
              <a:t>Order Orła Białego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 – najstarsze i</a:t>
            </a:r>
            <a:r>
              <a:rPr lang="pl-PL" sz="2400" dirty="0">
                <a:latin typeface="Arial" panose="020B0604020202020204" pitchFamily="34" charset="0"/>
              </a:rPr>
              <a:t> najwyższe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 </a:t>
            </a:r>
            <a:r>
              <a:rPr lang="pl-PL" sz="2400" dirty="0">
                <a:latin typeface="Arial" panose="020B0604020202020204" pitchFamily="34" charset="0"/>
              </a:rPr>
              <a:t>odznaczenie państwowe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</a:t>
            </a:r>
          </a:p>
          <a:p>
            <a:pPr marL="0" indent="0">
              <a:buNone/>
            </a:pPr>
            <a:r>
              <a:rPr lang="pl-PL" sz="2400" dirty="0">
                <a:latin typeface="Arial" panose="020B0604020202020204" pitchFamily="34" charset="0"/>
              </a:rPr>
              <a:t>Rzeczypospolitej Polskiej</a:t>
            </a:r>
            <a:r>
              <a:rPr lang="pl-PL" sz="2400" b="0" i="0" dirty="0">
                <a:effectLst/>
                <a:latin typeface="Arial" panose="020B0604020202020204" pitchFamily="34" charset="0"/>
              </a:rPr>
              <a:t> nadawane za znamienite zasługi cywilne i wojskowe dla pożytku Rzeczypospolitej Polskiej, położone zarówno w czasie pokoju, jak i w czasie wojny.</a:t>
            </a:r>
            <a:endParaRPr lang="pl-PL" sz="24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6A0F0CC-8EC4-62EC-049A-DBF26FF94E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634" y="486296"/>
            <a:ext cx="1267002" cy="714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74566798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42A4FC2C-047E-45A5-965D-8E1E3BF09BC6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A0C4CBA7-45B4-4DBF-C317-6BE22415FB9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b="7042"/>
          <a:stretch/>
        </p:blipFill>
        <p:spPr>
          <a:xfrm>
            <a:off x="20" y="1282"/>
            <a:ext cx="12191980" cy="68567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426863"/>
      </p:ext>
    </p:extLst>
  </p:cSld>
  <p:clrMapOvr>
    <a:masterClrMapping/>
  </p:clrMapOvr>
  <p:transition spd="slow">
    <p:cover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xmlns="" id="{76DFF568-FEFA-EF54-7896-E34442E28D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Pochodzenie i dzieciństwo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EE64B7DB-C823-2B00-5A3D-6976FC305A7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Marek Edelman urodził się 1 stycznia w 1919 roku w Homlu, gdzie mieszkali jego rodzice. Później rodzina przeprowadziła się do Warszawy. Po II wojnie światowej podawał jako miejsce swoich urodzin Warszawę w celu uniknięcia repatriacji do Związku Radzieckiego. Rodzice Edelmana byli zaangażowani w działalność polityczną. Matka, Cecylia Edelman z domu </a:t>
            </a:r>
            <a:r>
              <a:rPr lang="pl-PL" dirty="0" err="1"/>
              <a:t>Percowska</a:t>
            </a:r>
            <a:r>
              <a:rPr lang="pl-PL" dirty="0"/>
              <a:t>, działała w kobiecym odłamie </a:t>
            </a:r>
            <a:r>
              <a:rPr lang="pl-PL" dirty="0" err="1"/>
              <a:t>Bundu</a:t>
            </a:r>
            <a:r>
              <a:rPr lang="pl-PL" dirty="0"/>
              <a:t>. Ojciec, Natan Feliks, związany był z socjalistycznymi rewolucjonistami rosyjskimi (tzw. eserowcami). Młody Edelman należał do Socjalistycznej Kinder-</a:t>
            </a:r>
            <a:r>
              <a:rPr lang="pl-PL" dirty="0" err="1"/>
              <a:t>Farband</a:t>
            </a:r>
            <a:r>
              <a:rPr lang="pl-PL" dirty="0"/>
              <a:t>, organizacji dziecięcej działającej przy Bundzie.</a:t>
            </a:r>
          </a:p>
        </p:txBody>
      </p:sp>
    </p:spTree>
    <p:extLst>
      <p:ext uri="{BB962C8B-B14F-4D97-AF65-F5344CB8AC3E}">
        <p14:creationId xmlns:p14="http://schemas.microsoft.com/office/powerpoint/2010/main" val="283547711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02C6BDEF-1BAD-77A2-E72B-1994886773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4827" y="365125"/>
            <a:ext cx="3648074" cy="1407255"/>
          </a:xfrm>
        </p:spPr>
        <p:txBody>
          <a:bodyPr>
            <a:normAutofit/>
          </a:bodyPr>
          <a:lstStyle/>
          <a:p>
            <a:r>
              <a:rPr lang="pl-PL" sz="5000" dirty="0"/>
              <a:t>Młodość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3060DBAC-09FA-9392-194D-0DB0698DD46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826" y="1772380"/>
            <a:ext cx="5584691" cy="432044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l-PL" sz="1800" dirty="0"/>
              <a:t>Od 1939 członek Socjalistycznego Związku Młodzieży Przyszłość, następnie Powszechnego Żydowskiego Związku Robotniczego (</a:t>
            </a:r>
            <a:r>
              <a:rPr lang="pl-PL" sz="1800" dirty="0" err="1"/>
              <a:t>Bundu</a:t>
            </a:r>
            <a:r>
              <a:rPr lang="pl-PL" sz="1800" dirty="0"/>
              <a:t>). Wiosną 1939 Edelman uzyskał maturę. W listopadzie 1940 rejon miasta, w którym mieszkał (okolice więzienia Pawiak), znalazł się w warszawskim getcie. W 1942 był wśród założycieli Żydowskiej Organizacji Bojowej. Uczestniczył w powstaniu w getcie warszawskim dowodząc powstańcami na terenie tzw. </a:t>
            </a:r>
            <a:r>
              <a:rPr lang="pl-PL" sz="1800" dirty="0" err="1"/>
              <a:t>szopu</a:t>
            </a:r>
            <a:r>
              <a:rPr lang="pl-PL" sz="1800" dirty="0"/>
              <a:t> szczotkarzy w rejonie ulic: </a:t>
            </a:r>
            <a:r>
              <a:rPr lang="pl-PL" sz="1800" dirty="0" err="1"/>
              <a:t>Świętojerskiej</a:t>
            </a:r>
            <a:r>
              <a:rPr lang="pl-PL" sz="1800" dirty="0"/>
              <a:t>, Wałowej i Franciszkańskiej. Po śmierci Mordechaja Anielewicza 8 maja 1943 został ostatnim przywódcą bojowników ŻOB podczas walk w getcie.</a:t>
            </a:r>
          </a:p>
          <a:p>
            <a:pPr marL="0" indent="0">
              <a:buNone/>
            </a:pPr>
            <a:r>
              <a:rPr lang="pl-PL" sz="1800" dirty="0"/>
              <a:t>Uczestniczył w powstaniu warszawskim w szeregach Armii Ludowej na Starym Mieście, a następnie, po ewakuacji kanałami, na Żoliborzu. W AL posiadał stopień podporucznika i pełnił funkcję zastępcy dowódcy plutonu.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97E4387-657E-174E-A498-7BCB15CD051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9" r="5720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95945180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Slide Background">
            <a:extLst>
              <a:ext uri="{FF2B5EF4-FFF2-40B4-BE49-F238E27FC236}">
                <a16:creationId xmlns:a16="http://schemas.microsoft.com/office/drawing/2014/main" xmlns="" id="{9F7D5CDA-D291-4307-BF55-1381FED2963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20E53509-6CC2-4ABC-8B2A-FE10812BD5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1800" y="200025"/>
            <a:ext cx="5334197" cy="1362075"/>
          </a:xfrm>
        </p:spPr>
        <p:txBody>
          <a:bodyPr anchor="ctr">
            <a:normAutofit/>
          </a:bodyPr>
          <a:lstStyle/>
          <a:p>
            <a:r>
              <a:rPr lang="pl-PL" sz="4000" dirty="0"/>
              <a:t>DZIAŁALNOŚĆ W PRL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B8800BE3-77F6-2799-7F19-EA4A9A2BC14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5649" y="1209675"/>
            <a:ext cx="6286500" cy="5543550"/>
          </a:xfrm>
        </p:spPr>
        <p:txBody>
          <a:bodyPr anchor="ctr">
            <a:normAutofit lnSpcReduction="10000"/>
          </a:bodyPr>
          <a:lstStyle/>
          <a:p>
            <a:pPr marL="0" indent="0">
              <a:buNone/>
            </a:pPr>
            <a:r>
              <a:rPr lang="pl-PL" sz="1900" b="0" i="0" dirty="0">
                <a:effectLst/>
                <a:latin typeface="Arial" panose="020B0604020202020204" pitchFamily="34" charset="0"/>
              </a:rPr>
              <a:t>Po wojnie nie wyjechał z Polski. W 1946 na stałe zamieszkał w </a:t>
            </a:r>
            <a:r>
              <a:rPr lang="pl-PL" sz="1900" dirty="0">
                <a:latin typeface="Arial" panose="020B0604020202020204" pitchFamily="34" charset="0"/>
              </a:rPr>
              <a:t>Łodzi</a:t>
            </a:r>
            <a:r>
              <a:rPr lang="pl-PL" sz="1900" b="0" i="0" dirty="0">
                <a:effectLst/>
                <a:latin typeface="Arial" panose="020B0604020202020204" pitchFamily="34" charset="0"/>
              </a:rPr>
              <a:t>. Działał w reaktywowanym </a:t>
            </a:r>
            <a:r>
              <a:rPr lang="pl-PL" sz="1900" dirty="0">
                <a:latin typeface="Arial" panose="020B0604020202020204" pitchFamily="34" charset="0"/>
              </a:rPr>
              <a:t>Bundzie</a:t>
            </a:r>
            <a:r>
              <a:rPr lang="pl-PL" sz="1900" b="0" i="0" dirty="0">
                <a:effectLst/>
                <a:latin typeface="Arial" panose="020B0604020202020204" pitchFamily="34" charset="0"/>
              </a:rPr>
              <a:t>. W 1948 sprzeciwiał się decyzji o samolikwidacji tej partii.</a:t>
            </a:r>
          </a:p>
          <a:p>
            <a:pPr marL="0" indent="0">
              <a:buNone/>
            </a:pPr>
            <a:r>
              <a:rPr lang="pl-PL" sz="1900" b="0" i="0" dirty="0">
                <a:effectLst/>
                <a:latin typeface="Arial" panose="020B0604020202020204" pitchFamily="34" charset="0"/>
              </a:rPr>
              <a:t>W 1951 został absolwentem </a:t>
            </a:r>
            <a:r>
              <a:rPr lang="pl-PL" sz="1900" dirty="0">
                <a:latin typeface="Arial" panose="020B0604020202020204" pitchFamily="34" charset="0"/>
              </a:rPr>
              <a:t>Akademii Medycznej w Łodzi</a:t>
            </a:r>
            <a:r>
              <a:rPr lang="pl-PL" sz="1900" b="0" i="0" dirty="0">
                <a:effectLst/>
                <a:latin typeface="Arial" panose="020B0604020202020204" pitchFamily="34" charset="0"/>
              </a:rPr>
              <a:t>, specjalizował się następnie w zakresie kardiologii. W latach 1951–1966 pracował w Klinice Chorób Wewnętrznych tejże uczelni. W tym okresie był współpracownikiem prof. </a:t>
            </a:r>
            <a:r>
              <a:rPr lang="pl-PL" sz="1900" dirty="0">
                <a:latin typeface="Arial" panose="020B0604020202020204" pitchFamily="34" charset="0"/>
              </a:rPr>
              <a:t>Jana </a:t>
            </a:r>
            <a:r>
              <a:rPr lang="pl-PL" sz="1900" dirty="0" err="1">
                <a:latin typeface="Arial" panose="020B0604020202020204" pitchFamily="34" charset="0"/>
              </a:rPr>
              <a:t>Molla</a:t>
            </a:r>
            <a:r>
              <a:rPr lang="pl-PL" sz="1900" b="0" i="0" dirty="0">
                <a:effectLst/>
                <a:latin typeface="Arial" panose="020B0604020202020204" pitchFamily="34" charset="0"/>
              </a:rPr>
              <a:t>, pioniera leczenia zawałów serca w Polsce, z którym opracował metodę przeprowadzania operacji kardiologicznych w stanie rozległego zawału. Pracę Edelman stracił niespodziewanie, gdy w szpitalu pojawił się nowy dyrektor. Został zatrudniony w </a:t>
            </a:r>
            <a:r>
              <a:rPr lang="pl-PL" sz="1900" dirty="0">
                <a:latin typeface="Arial" panose="020B0604020202020204" pitchFamily="34" charset="0"/>
              </a:rPr>
              <a:t>łódzkim szpitalu wojskowym</a:t>
            </a:r>
            <a:r>
              <a:rPr lang="pl-PL" sz="1900" b="0" i="0" dirty="0">
                <a:effectLst/>
                <a:latin typeface="Arial" panose="020B0604020202020204" pitchFamily="34" charset="0"/>
              </a:rPr>
              <a:t>, ale wkrótce, w marcu 1968 r. znów został zwolniony, w wyniku trwającej wówczas </a:t>
            </a:r>
            <a:r>
              <a:rPr lang="pl-PL" sz="1900" dirty="0">
                <a:latin typeface="Arial" panose="020B0604020202020204" pitchFamily="34" charset="0"/>
              </a:rPr>
              <a:t>nagonki antysemickiej</a:t>
            </a:r>
            <a:r>
              <a:rPr lang="pl-PL" sz="1900" b="0" i="0" dirty="0">
                <a:effectLst/>
                <a:latin typeface="Arial" panose="020B0604020202020204" pitchFamily="34" charset="0"/>
              </a:rPr>
              <a:t>. Wywołało to szerokie poruszenie w kraju i za granicą. Finalnym miejscem jego zatrudnienia został </a:t>
            </a:r>
            <a:r>
              <a:rPr lang="pl-PL" sz="1900" dirty="0">
                <a:latin typeface="Arial" panose="020B0604020202020204" pitchFamily="34" charset="0"/>
              </a:rPr>
              <a:t>Wojewódzki Specjalistyczny Szpital im. Mikołaja Pirogowa w Łodzi</a:t>
            </a:r>
            <a:r>
              <a:rPr lang="pl-PL" sz="1900" b="0" i="0" dirty="0">
                <a:effectLst/>
                <a:latin typeface="Arial" panose="020B0604020202020204" pitchFamily="34" charset="0"/>
              </a:rPr>
              <a:t>, co zawdzięczał interwencji ówczesnego premiera, </a:t>
            </a:r>
            <a:r>
              <a:rPr lang="pl-PL" sz="1900" dirty="0">
                <a:latin typeface="Arial" panose="020B0604020202020204" pitchFamily="34" charset="0"/>
              </a:rPr>
              <a:t>Józefa Cyrankiewicza</a:t>
            </a:r>
            <a:r>
              <a:rPr lang="pl-PL" sz="1900" b="0" i="0" dirty="0">
                <a:effectLst/>
                <a:latin typeface="Arial" panose="020B0604020202020204" pitchFamily="34" charset="0"/>
              </a:rPr>
              <a:t>. W 1972 r. został tam ordynatorem oddziału intensywnej terapii.</a:t>
            </a:r>
          </a:p>
          <a:p>
            <a:pPr marL="0" indent="0">
              <a:buNone/>
            </a:pPr>
            <a:endParaRPr lang="pl-PL" sz="1300" dirty="0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xmlns="" id="{F74D1867-D188-7117-609D-49490CD8DBFA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2881" r="33632" b="1"/>
          <a:stretch/>
        </p:blipFill>
        <p:spPr>
          <a:xfrm>
            <a:off x="6857797" y="-10886"/>
            <a:ext cx="5334204" cy="6868886"/>
          </a:xfrm>
          <a:prstGeom prst="rect">
            <a:avLst/>
          </a:prstGeom>
          <a:effectLst>
            <a:outerShdw blurRad="127000" dist="50800" dir="10800000" sx="99000" sy="99000" algn="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23537591"/>
      </p:ext>
    </p:extLst>
  </p:cSld>
  <p:clrMapOvr>
    <a:masterClrMapping/>
  </p:clrMapOvr>
  <p:transition spd="slow">
    <p:cov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80CCAACE-815D-4A79-875A-B7EFC28F7D2B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3" name="Obraz 2">
            <a:extLst>
              <a:ext uri="{FF2B5EF4-FFF2-40B4-BE49-F238E27FC236}">
                <a16:creationId xmlns:a16="http://schemas.microsoft.com/office/drawing/2014/main" xmlns="" id="{60B96BF1-B10F-A061-2649-F4306CEE4CD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13102" r="23935"/>
          <a:stretch/>
        </p:blipFill>
        <p:spPr>
          <a:xfrm>
            <a:off x="20" y="10"/>
            <a:ext cx="6095980" cy="6857990"/>
          </a:xfrm>
          <a:prstGeom prst="rect">
            <a:avLst/>
          </a:prstGeom>
        </p:spPr>
      </p:pic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51AFF9AE-36A9-441B-3010-89C72AEFF81F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 l="1871" r="5029" b="-1"/>
          <a:stretch/>
        </p:blipFill>
        <p:spPr>
          <a:xfrm>
            <a:off x="6096000" y="10"/>
            <a:ext cx="609600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6479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xmlns="" id="{D009D6D5-DAC2-4A8B-A17A-E206B9012D09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xmlns="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xmlns="" id="{6393A009-B07D-F735-3803-CCB201704C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1" y="365125"/>
            <a:ext cx="5251316" cy="1807305"/>
          </a:xfrm>
        </p:spPr>
        <p:txBody>
          <a:bodyPr>
            <a:normAutofit/>
          </a:bodyPr>
          <a:lstStyle/>
          <a:p>
            <a:r>
              <a:rPr lang="pl-PL" dirty="0"/>
              <a:t>ŻONA MARKA EDELMANA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xmlns="" id="{6BC4820D-B3FB-10F5-79F9-33650487252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333297"/>
            <a:ext cx="4619621" cy="38436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/>
              <a:t>Alina </a:t>
            </a:r>
            <a:r>
              <a:rPr lang="pl-PL" sz="2000" dirty="0" err="1"/>
              <a:t>Margolis</a:t>
            </a:r>
            <a:r>
              <a:rPr lang="pl-PL" sz="2000" dirty="0"/>
              <a:t>-Edelman – żona Marka </a:t>
            </a:r>
            <a:r>
              <a:rPr lang="pl-PL" sz="2000" dirty="0" err="1"/>
              <a:t>Edelma</a:t>
            </a:r>
            <a:r>
              <a:rPr lang="pl-PL" sz="2000" dirty="0"/>
              <a:t>, polska lekarka i </a:t>
            </a:r>
            <a:r>
              <a:rPr lang="pl-PL" sz="2000" dirty="0">
                <a:latin typeface="Arial" panose="020B0604020202020204" pitchFamily="34" charset="0"/>
              </a:rPr>
              <a:t>działaczka społeczna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 </a:t>
            </a:r>
            <a:r>
              <a:rPr lang="pl-PL" sz="2000" dirty="0">
                <a:latin typeface="Arial" panose="020B0604020202020204" pitchFamily="34" charset="0"/>
              </a:rPr>
              <a:t>żydowskiego 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pochodzenia, uczestniczka </a:t>
            </a:r>
            <a:r>
              <a:rPr lang="pl-PL" sz="2000" dirty="0">
                <a:latin typeface="Arial" panose="020B0604020202020204" pitchFamily="34" charset="0"/>
              </a:rPr>
              <a:t>powstania warszawskiego (1944)</a:t>
            </a:r>
            <a:r>
              <a:rPr lang="pl-PL" sz="2000" b="0" i="0" dirty="0">
                <a:effectLst/>
                <a:latin typeface="Arial" panose="020B0604020202020204" pitchFamily="34" charset="0"/>
              </a:rPr>
              <a:t>, żona </a:t>
            </a:r>
            <a:r>
              <a:rPr lang="pl-PL" sz="2000" dirty="0">
                <a:latin typeface="Arial" panose="020B0604020202020204" pitchFamily="34" charset="0"/>
              </a:rPr>
              <a:t>Marka Edelmana</a:t>
            </a:r>
            <a:r>
              <a:rPr lang="pl-PL" sz="2000" u="none" strike="noStrike" dirty="0">
                <a:latin typeface="Arial" panose="020B0604020202020204" pitchFamily="34" charset="0"/>
              </a:rPr>
              <a:t>, urodz</a:t>
            </a:r>
            <a:r>
              <a:rPr lang="pl-PL" sz="2000" dirty="0">
                <a:latin typeface="Arial" panose="020B0604020202020204" pitchFamily="34" charset="0"/>
              </a:rPr>
              <a:t>ona 18 kwietnia w Łodzi, zmarła 23 marca 2008 w Paryżu.</a:t>
            </a:r>
          </a:p>
          <a:p>
            <a:pPr marL="0" indent="0">
              <a:buNone/>
            </a:pPr>
            <a:r>
              <a:rPr lang="pl-PL" sz="2000" dirty="0">
                <a:latin typeface="Arial" panose="020B0604020202020204" pitchFamily="34" charset="0"/>
              </a:rPr>
              <a:t>Matka Aliny kolegowała się z Marianem Falskim, dlatego też zdanie z jego Elementarza „Ala ma kota” opisuje Alinę </a:t>
            </a:r>
            <a:r>
              <a:rPr lang="pl-PL" sz="2000" dirty="0" err="1">
                <a:latin typeface="Arial" panose="020B0604020202020204" pitchFamily="34" charset="0"/>
              </a:rPr>
              <a:t>Margilis</a:t>
            </a:r>
            <a:r>
              <a:rPr lang="pl-PL" sz="2000" dirty="0">
                <a:latin typeface="Arial" panose="020B0604020202020204" pitchFamily="34" charset="0"/>
              </a:rPr>
              <a:t>.</a:t>
            </a:r>
            <a:endParaRPr lang="pl-PL" sz="2000" dirty="0"/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xmlns="" id="{64E9AF94-32F5-99DB-793C-C8F50D3FE43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3901" b="2651"/>
          <a:stretch/>
        </p:blipFill>
        <p:spPr>
          <a:xfrm>
            <a:off x="6229215" y="10"/>
            <a:ext cx="5962785" cy="6857990"/>
          </a:xfrm>
          <a:custGeom>
            <a:avLst/>
            <a:gdLst/>
            <a:ahLst/>
            <a:cxnLst/>
            <a:rect l="l" t="t" r="r" b="b"/>
            <a:pathLst>
              <a:path w="5962785" h="6858000">
                <a:moveTo>
                  <a:pt x="1044839" y="0"/>
                </a:moveTo>
                <a:lnTo>
                  <a:pt x="5962785" y="0"/>
                </a:lnTo>
                <a:lnTo>
                  <a:pt x="5962785" y="6858000"/>
                </a:lnTo>
                <a:lnTo>
                  <a:pt x="1469886" y="6858000"/>
                </a:lnTo>
                <a:lnTo>
                  <a:pt x="1416006" y="6823984"/>
                </a:lnTo>
                <a:cubicBezTo>
                  <a:pt x="1356767" y="6787940"/>
                  <a:pt x="1296437" y="6755500"/>
                  <a:pt x="1232473" y="6733873"/>
                </a:cubicBezTo>
                <a:cubicBezTo>
                  <a:pt x="1145250" y="6705037"/>
                  <a:pt x="1060933" y="6654575"/>
                  <a:pt x="1075471" y="6503186"/>
                </a:cubicBezTo>
                <a:cubicBezTo>
                  <a:pt x="1078378" y="6459932"/>
                  <a:pt x="1055118" y="6427493"/>
                  <a:pt x="1020229" y="6438306"/>
                </a:cubicBezTo>
                <a:cubicBezTo>
                  <a:pt x="953358" y="6459932"/>
                  <a:pt x="921375" y="6398656"/>
                  <a:pt x="883579" y="6351798"/>
                </a:cubicBezTo>
                <a:cubicBezTo>
                  <a:pt x="816707" y="6268895"/>
                  <a:pt x="752743" y="6182387"/>
                  <a:pt x="645167" y="6167969"/>
                </a:cubicBezTo>
                <a:cubicBezTo>
                  <a:pt x="665519" y="6103088"/>
                  <a:pt x="700408" y="6110298"/>
                  <a:pt x="732391" y="6124716"/>
                </a:cubicBezTo>
                <a:cubicBezTo>
                  <a:pt x="816707" y="6160761"/>
                  <a:pt x="901023" y="6200410"/>
                  <a:pt x="985339" y="6236455"/>
                </a:cubicBezTo>
                <a:cubicBezTo>
                  <a:pt x="1040581" y="6258081"/>
                  <a:pt x="1095822" y="6290522"/>
                  <a:pt x="1168509" y="6265291"/>
                </a:cubicBezTo>
                <a:cubicBezTo>
                  <a:pt x="1104545" y="6135530"/>
                  <a:pt x="996969" y="6110298"/>
                  <a:pt x="909746" y="6070649"/>
                </a:cubicBezTo>
                <a:cubicBezTo>
                  <a:pt x="802169" y="6020185"/>
                  <a:pt x="738206" y="5926470"/>
                  <a:pt x="659704" y="5818335"/>
                </a:cubicBezTo>
                <a:cubicBezTo>
                  <a:pt x="738206" y="5789500"/>
                  <a:pt x="787632" y="5868798"/>
                  <a:pt x="851597" y="5865193"/>
                </a:cubicBezTo>
                <a:cubicBezTo>
                  <a:pt x="854504" y="5854380"/>
                  <a:pt x="860319" y="5832753"/>
                  <a:pt x="860319" y="5832753"/>
                </a:cubicBezTo>
                <a:cubicBezTo>
                  <a:pt x="755650" y="5775081"/>
                  <a:pt x="709132" y="5666947"/>
                  <a:pt x="691686" y="5533581"/>
                </a:cubicBezTo>
                <a:cubicBezTo>
                  <a:pt x="685872" y="5465095"/>
                  <a:pt x="648075" y="5443468"/>
                  <a:pt x="610278" y="5411029"/>
                </a:cubicBezTo>
                <a:cubicBezTo>
                  <a:pt x="482350" y="5299289"/>
                  <a:pt x="345700" y="5198364"/>
                  <a:pt x="238123" y="5046976"/>
                </a:cubicBezTo>
                <a:cubicBezTo>
                  <a:pt x="363144" y="5064998"/>
                  <a:pt x="461997" y="5165924"/>
                  <a:pt x="592833" y="5209177"/>
                </a:cubicBezTo>
                <a:cubicBezTo>
                  <a:pt x="488165" y="5043371"/>
                  <a:pt x="351514" y="4956864"/>
                  <a:pt x="226494" y="4855939"/>
                </a:cubicBezTo>
                <a:cubicBezTo>
                  <a:pt x="168344" y="4809081"/>
                  <a:pt x="116011" y="4751408"/>
                  <a:pt x="49139" y="4726177"/>
                </a:cubicBezTo>
                <a:cubicBezTo>
                  <a:pt x="25879" y="4718968"/>
                  <a:pt x="-14825" y="4700947"/>
                  <a:pt x="5527" y="4650483"/>
                </a:cubicBezTo>
                <a:cubicBezTo>
                  <a:pt x="22972" y="4607230"/>
                  <a:pt x="54954" y="4621648"/>
                  <a:pt x="84029" y="4632460"/>
                </a:cubicBezTo>
                <a:cubicBezTo>
                  <a:pt x="153807" y="4661296"/>
                  <a:pt x="229401" y="4661296"/>
                  <a:pt x="325347" y="4661296"/>
                </a:cubicBezTo>
                <a:cubicBezTo>
                  <a:pt x="243939" y="4524326"/>
                  <a:pt x="95658" y="4567580"/>
                  <a:pt x="25879" y="4423401"/>
                </a:cubicBezTo>
                <a:cubicBezTo>
                  <a:pt x="113103" y="4398170"/>
                  <a:pt x="179975" y="4448632"/>
                  <a:pt x="249753" y="4459446"/>
                </a:cubicBezTo>
                <a:cubicBezTo>
                  <a:pt x="313718" y="4470259"/>
                  <a:pt x="328254" y="4445028"/>
                  <a:pt x="313718" y="4365729"/>
                </a:cubicBezTo>
                <a:cubicBezTo>
                  <a:pt x="290458" y="4243177"/>
                  <a:pt x="325347" y="4181900"/>
                  <a:pt x="418386" y="4214341"/>
                </a:cubicBezTo>
                <a:cubicBezTo>
                  <a:pt x="505609" y="4246781"/>
                  <a:pt x="514332" y="4199922"/>
                  <a:pt x="491072" y="4131438"/>
                </a:cubicBezTo>
                <a:cubicBezTo>
                  <a:pt x="456183" y="4030512"/>
                  <a:pt x="493979" y="3951214"/>
                  <a:pt x="520147" y="3864706"/>
                </a:cubicBezTo>
                <a:cubicBezTo>
                  <a:pt x="560851" y="3734945"/>
                  <a:pt x="543407" y="3670064"/>
                  <a:pt x="459090" y="3572743"/>
                </a:cubicBezTo>
                <a:cubicBezTo>
                  <a:pt x="409664" y="3518676"/>
                  <a:pt x="360236" y="3471818"/>
                  <a:pt x="290458" y="3424959"/>
                </a:cubicBezTo>
                <a:cubicBezTo>
                  <a:pt x="450368" y="3399728"/>
                  <a:pt x="284643" y="3313221"/>
                  <a:pt x="339884" y="3259153"/>
                </a:cubicBezTo>
                <a:cubicBezTo>
                  <a:pt x="453275" y="3237527"/>
                  <a:pt x="543407" y="3410542"/>
                  <a:pt x="697501" y="3360078"/>
                </a:cubicBezTo>
                <a:cubicBezTo>
                  <a:pt x="511425" y="3212294"/>
                  <a:pt x="302087" y="3165436"/>
                  <a:pt x="165437" y="2967190"/>
                </a:cubicBezTo>
                <a:cubicBezTo>
                  <a:pt x="197419" y="2923937"/>
                  <a:pt x="229401" y="2967190"/>
                  <a:pt x="255568" y="2949167"/>
                </a:cubicBezTo>
                <a:cubicBezTo>
                  <a:pt x="255568" y="2938354"/>
                  <a:pt x="560851" y="3006840"/>
                  <a:pt x="578296" y="2725691"/>
                </a:cubicBezTo>
                <a:cubicBezTo>
                  <a:pt x="584111" y="2725691"/>
                  <a:pt x="589926" y="2725691"/>
                  <a:pt x="595740" y="2714876"/>
                </a:cubicBezTo>
                <a:cubicBezTo>
                  <a:pt x="627722" y="2675228"/>
                  <a:pt x="598648" y="2581510"/>
                  <a:pt x="650982" y="2574301"/>
                </a:cubicBezTo>
                <a:cubicBezTo>
                  <a:pt x="709132" y="2567092"/>
                  <a:pt x="764373" y="2534653"/>
                  <a:pt x="825429" y="2552674"/>
                </a:cubicBezTo>
                <a:cubicBezTo>
                  <a:pt x="871949" y="2567092"/>
                  <a:pt x="921375" y="2585115"/>
                  <a:pt x="970802" y="2585115"/>
                </a:cubicBezTo>
                <a:cubicBezTo>
                  <a:pt x="1023136" y="2585115"/>
                  <a:pt x="1095822" y="2707668"/>
                  <a:pt x="1127805" y="2545465"/>
                </a:cubicBezTo>
                <a:cubicBezTo>
                  <a:pt x="1127805" y="2538257"/>
                  <a:pt x="1217936" y="2556280"/>
                  <a:pt x="1267362" y="2563488"/>
                </a:cubicBezTo>
                <a:cubicBezTo>
                  <a:pt x="1308067" y="2570698"/>
                  <a:pt x="1357494" y="2603137"/>
                  <a:pt x="1386568" y="2538257"/>
                </a:cubicBezTo>
                <a:cubicBezTo>
                  <a:pt x="1401105" y="2498607"/>
                  <a:pt x="1331326" y="2426518"/>
                  <a:pt x="1270270" y="2419309"/>
                </a:cubicBezTo>
                <a:cubicBezTo>
                  <a:pt x="1215029" y="2412101"/>
                  <a:pt x="1159787" y="2404892"/>
                  <a:pt x="1107453" y="2419309"/>
                </a:cubicBezTo>
                <a:cubicBezTo>
                  <a:pt x="1043489" y="2437331"/>
                  <a:pt x="1008599" y="2408495"/>
                  <a:pt x="991154" y="2343615"/>
                </a:cubicBezTo>
                <a:cubicBezTo>
                  <a:pt x="970802" y="2275131"/>
                  <a:pt x="933005" y="2239085"/>
                  <a:pt x="880671" y="2206645"/>
                </a:cubicBezTo>
                <a:cubicBezTo>
                  <a:pt x="752743" y="2127346"/>
                  <a:pt x="630630" y="2033629"/>
                  <a:pt x="491072" y="1986771"/>
                </a:cubicBezTo>
                <a:cubicBezTo>
                  <a:pt x="464905" y="1979562"/>
                  <a:pt x="432923" y="1965145"/>
                  <a:pt x="421293" y="1903868"/>
                </a:cubicBezTo>
                <a:cubicBezTo>
                  <a:pt x="799262" y="1997584"/>
                  <a:pt x="1142342" y="2239085"/>
                  <a:pt x="1531941" y="2224667"/>
                </a:cubicBezTo>
                <a:cubicBezTo>
                  <a:pt x="1427272" y="2148974"/>
                  <a:pt x="1302252" y="2145369"/>
                  <a:pt x="1188861" y="2091301"/>
                </a:cubicBezTo>
                <a:cubicBezTo>
                  <a:pt x="1270270" y="2051652"/>
                  <a:pt x="1345864" y="2094906"/>
                  <a:pt x="1421458" y="2116532"/>
                </a:cubicBezTo>
                <a:cubicBezTo>
                  <a:pt x="1485422" y="2134554"/>
                  <a:pt x="1543571" y="2138160"/>
                  <a:pt x="1549386" y="2026420"/>
                </a:cubicBezTo>
                <a:cubicBezTo>
                  <a:pt x="1549386" y="2015607"/>
                  <a:pt x="1549386" y="2008398"/>
                  <a:pt x="1549386" y="1997584"/>
                </a:cubicBezTo>
                <a:cubicBezTo>
                  <a:pt x="1526126" y="1950727"/>
                  <a:pt x="1494144" y="1929099"/>
                  <a:pt x="1453440" y="1914682"/>
                </a:cubicBezTo>
                <a:cubicBezTo>
                  <a:pt x="1430180" y="1907473"/>
                  <a:pt x="1398198" y="1893056"/>
                  <a:pt x="1398198" y="1860614"/>
                </a:cubicBezTo>
                <a:cubicBezTo>
                  <a:pt x="1401105" y="1738063"/>
                  <a:pt x="1322604" y="1702018"/>
                  <a:pt x="1247011" y="1665972"/>
                </a:cubicBezTo>
                <a:cubicBezTo>
                  <a:pt x="1287715" y="1604696"/>
                  <a:pt x="1322604" y="1647950"/>
                  <a:pt x="1354586" y="1644345"/>
                </a:cubicBezTo>
                <a:cubicBezTo>
                  <a:pt x="1374939" y="1640741"/>
                  <a:pt x="1395290" y="1637138"/>
                  <a:pt x="1395290" y="1604696"/>
                </a:cubicBezTo>
                <a:cubicBezTo>
                  <a:pt x="1395290" y="1579465"/>
                  <a:pt x="1386568" y="1547025"/>
                  <a:pt x="1366216" y="1547025"/>
                </a:cubicBezTo>
                <a:cubicBezTo>
                  <a:pt x="1238288" y="1543420"/>
                  <a:pt x="1165601" y="1370405"/>
                  <a:pt x="1031858" y="1370405"/>
                </a:cubicBezTo>
                <a:cubicBezTo>
                  <a:pt x="950450" y="1370405"/>
                  <a:pt x="1072563" y="1273083"/>
                  <a:pt x="1005692" y="1233435"/>
                </a:cubicBezTo>
                <a:cubicBezTo>
                  <a:pt x="991154" y="1222621"/>
                  <a:pt x="1046396" y="1208203"/>
                  <a:pt x="1069655" y="1211808"/>
                </a:cubicBezTo>
                <a:cubicBezTo>
                  <a:pt x="1092915" y="1215412"/>
                  <a:pt x="1113268" y="1240644"/>
                  <a:pt x="1142342" y="1222621"/>
                </a:cubicBezTo>
                <a:cubicBezTo>
                  <a:pt x="1156879" y="1157741"/>
                  <a:pt x="1119082" y="1132510"/>
                  <a:pt x="1084193" y="1114487"/>
                </a:cubicBezTo>
                <a:cubicBezTo>
                  <a:pt x="1008599" y="1071234"/>
                  <a:pt x="933005" y="1020771"/>
                  <a:pt x="848689" y="1006353"/>
                </a:cubicBezTo>
                <a:cubicBezTo>
                  <a:pt x="819615" y="1002748"/>
                  <a:pt x="802169" y="984726"/>
                  <a:pt x="805077" y="948681"/>
                </a:cubicBezTo>
                <a:cubicBezTo>
                  <a:pt x="810892" y="901822"/>
                  <a:pt x="839967" y="916240"/>
                  <a:pt x="863226" y="919844"/>
                </a:cubicBezTo>
                <a:cubicBezTo>
                  <a:pt x="877764" y="923450"/>
                  <a:pt x="892301" y="934263"/>
                  <a:pt x="906838" y="909031"/>
                </a:cubicBezTo>
                <a:cubicBezTo>
                  <a:pt x="566666" y="653113"/>
                  <a:pt x="386404" y="667532"/>
                  <a:pt x="5527" y="458471"/>
                </a:cubicBezTo>
                <a:cubicBezTo>
                  <a:pt x="89843" y="418822"/>
                  <a:pt x="150900" y="447658"/>
                  <a:pt x="209049" y="454867"/>
                </a:cubicBezTo>
                <a:cubicBezTo>
                  <a:pt x="354422" y="472890"/>
                  <a:pt x="264290" y="505329"/>
                  <a:pt x="409664" y="526956"/>
                </a:cubicBezTo>
                <a:cubicBezTo>
                  <a:pt x="479443" y="537770"/>
                  <a:pt x="543407" y="573815"/>
                  <a:pt x="621908" y="516143"/>
                </a:cubicBezTo>
                <a:cubicBezTo>
                  <a:pt x="674242" y="476494"/>
                  <a:pt x="758558" y="519747"/>
                  <a:pt x="822522" y="552188"/>
                </a:cubicBezTo>
                <a:cubicBezTo>
                  <a:pt x="874856" y="581024"/>
                  <a:pt x="927190" y="588232"/>
                  <a:pt x="996969" y="552188"/>
                </a:cubicBezTo>
                <a:cubicBezTo>
                  <a:pt x="933005" y="530562"/>
                  <a:pt x="883579" y="512539"/>
                  <a:pt x="834151" y="498120"/>
                </a:cubicBezTo>
                <a:cubicBezTo>
                  <a:pt x="793447" y="487307"/>
                  <a:pt x="770187" y="462076"/>
                  <a:pt x="773095" y="408008"/>
                </a:cubicBezTo>
                <a:cubicBezTo>
                  <a:pt x="773095" y="379172"/>
                  <a:pt x="764373" y="339523"/>
                  <a:pt x="793447" y="325106"/>
                </a:cubicBezTo>
                <a:cubicBezTo>
                  <a:pt x="816707" y="310688"/>
                  <a:pt x="848689" y="325106"/>
                  <a:pt x="860319" y="350336"/>
                </a:cubicBezTo>
                <a:cubicBezTo>
                  <a:pt x="874856" y="397195"/>
                  <a:pt x="889393" y="440449"/>
                  <a:pt x="938820" y="444054"/>
                </a:cubicBezTo>
                <a:cubicBezTo>
                  <a:pt x="1005692" y="451262"/>
                  <a:pt x="967894" y="422426"/>
                  <a:pt x="956265" y="386381"/>
                </a:cubicBezTo>
                <a:cubicBezTo>
                  <a:pt x="944635" y="346733"/>
                  <a:pt x="979525" y="335919"/>
                  <a:pt x="1002784" y="343127"/>
                </a:cubicBezTo>
                <a:cubicBezTo>
                  <a:pt x="1090008" y="375569"/>
                  <a:pt x="1180139" y="317897"/>
                  <a:pt x="1270270" y="364755"/>
                </a:cubicBezTo>
                <a:cubicBezTo>
                  <a:pt x="1247011" y="249411"/>
                  <a:pt x="1197583" y="198949"/>
                  <a:pt x="1092915" y="180926"/>
                </a:cubicBezTo>
                <a:cubicBezTo>
                  <a:pt x="1055118" y="177322"/>
                  <a:pt x="1014414" y="184530"/>
                  <a:pt x="979525" y="152090"/>
                </a:cubicBezTo>
                <a:cubicBezTo>
                  <a:pt x="959172" y="134068"/>
                  <a:pt x="938820" y="112441"/>
                  <a:pt x="953358" y="76396"/>
                </a:cubicBezTo>
                <a:cubicBezTo>
                  <a:pt x="962080" y="51165"/>
                  <a:pt x="985339" y="51165"/>
                  <a:pt x="1005692" y="58373"/>
                </a:cubicBezTo>
                <a:cubicBezTo>
                  <a:pt x="1090008" y="98023"/>
                  <a:pt x="1180139" y="108837"/>
                  <a:pt x="1267362" y="123254"/>
                </a:cubicBezTo>
                <a:cubicBezTo>
                  <a:pt x="1281900" y="126859"/>
                  <a:pt x="1296437" y="134068"/>
                  <a:pt x="1310975" y="98023"/>
                </a:cubicBezTo>
                <a:cubicBezTo>
                  <a:pt x="1260095" y="81803"/>
                  <a:pt x="1209941" y="62879"/>
                  <a:pt x="1159787" y="43505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138748204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alny">
  <a:themeElements>
    <a:clrScheme name="Integralny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alny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alny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Pakiet 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1755</TotalTime>
  <Words>278</Words>
  <Application>Microsoft Office PowerPoint</Application>
  <PresentationFormat>Panoramiczny</PresentationFormat>
  <Paragraphs>19</Paragraphs>
  <Slides>10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7" baseType="lpstr">
      <vt:lpstr>Aptos</vt:lpstr>
      <vt:lpstr>Arial</vt:lpstr>
      <vt:lpstr>Calibri</vt:lpstr>
      <vt:lpstr>Tw Cen MT</vt:lpstr>
      <vt:lpstr>Tw Cen MT Condensed</vt:lpstr>
      <vt:lpstr>Wingdings 3</vt:lpstr>
      <vt:lpstr>Integralny</vt:lpstr>
      <vt:lpstr>Marek Edelman</vt:lpstr>
      <vt:lpstr>KIM BYŁ MAREK EDELMAN</vt:lpstr>
      <vt:lpstr>Prezentacja programu PowerPoint</vt:lpstr>
      <vt:lpstr>Prezentacja programu PowerPoint</vt:lpstr>
      <vt:lpstr>Pochodzenie i dzieciństwo</vt:lpstr>
      <vt:lpstr>Młodość</vt:lpstr>
      <vt:lpstr>DZIAŁALNOŚĆ W PRL</vt:lpstr>
      <vt:lpstr>Prezentacja programu PowerPoint</vt:lpstr>
      <vt:lpstr>ŻONA MARKA EDELMANA</vt:lpstr>
      <vt:lpstr>DZIĘKUJĘ ZA UWAGĘ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Marek Edelman</dc:title>
  <dc:creator>tomasz sadowski</dc:creator>
  <cp:lastModifiedBy>Elżbieta Ramus-Białoorucka</cp:lastModifiedBy>
  <cp:revision>4</cp:revision>
  <dcterms:created xsi:type="dcterms:W3CDTF">2024-12-01T18:51:12Z</dcterms:created>
  <dcterms:modified xsi:type="dcterms:W3CDTF">2025-01-02T09:59:17Z</dcterms:modified>
</cp:coreProperties>
</file>