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4"/>
  </p:notesMasterIdLst>
  <p:sldIdLst>
    <p:sldId id="256" r:id="rId2"/>
    <p:sldId id="257" r:id="rId3"/>
    <p:sldId id="270" r:id="rId4"/>
    <p:sldId id="259" r:id="rId5"/>
    <p:sldId id="263" r:id="rId6"/>
    <p:sldId id="264" r:id="rId7"/>
    <p:sldId id="265" r:id="rId8"/>
    <p:sldId id="272" r:id="rId9"/>
    <p:sldId id="278" r:id="rId10"/>
    <p:sldId id="274" r:id="rId11"/>
    <p:sldId id="277" r:id="rId12"/>
    <p:sldId id="280" r:id="rId13"/>
    <p:sldId id="279" r:id="rId14"/>
    <p:sldId id="281" r:id="rId15"/>
    <p:sldId id="282" r:id="rId16"/>
    <p:sldId id="283" r:id="rId17"/>
    <p:sldId id="284" r:id="rId18"/>
    <p:sldId id="285" r:id="rId19"/>
    <p:sldId id="286" r:id="rId20"/>
    <p:sldId id="267" r:id="rId21"/>
    <p:sldId id="276" r:id="rId22"/>
    <p:sldId id="271" r:id="rId23"/>
    <p:sldId id="288" r:id="rId24"/>
    <p:sldId id="287" r:id="rId25"/>
    <p:sldId id="289" r:id="rId26"/>
    <p:sldId id="292" r:id="rId27"/>
    <p:sldId id="291" r:id="rId28"/>
    <p:sldId id="293" r:id="rId29"/>
    <p:sldId id="295" r:id="rId30"/>
    <p:sldId id="319" r:id="rId31"/>
    <p:sldId id="297" r:id="rId32"/>
    <p:sldId id="296" r:id="rId33"/>
    <p:sldId id="298" r:id="rId34"/>
    <p:sldId id="302" r:id="rId35"/>
    <p:sldId id="299" r:id="rId36"/>
    <p:sldId id="303" r:id="rId37"/>
    <p:sldId id="300" r:id="rId38"/>
    <p:sldId id="301" r:id="rId39"/>
    <p:sldId id="305" r:id="rId40"/>
    <p:sldId id="304" r:id="rId41"/>
    <p:sldId id="306" r:id="rId42"/>
    <p:sldId id="307" r:id="rId43"/>
    <p:sldId id="308" r:id="rId44"/>
    <p:sldId id="309" r:id="rId45"/>
    <p:sldId id="311" r:id="rId46"/>
    <p:sldId id="310" r:id="rId47"/>
    <p:sldId id="312" r:id="rId48"/>
    <p:sldId id="313" r:id="rId49"/>
    <p:sldId id="314" r:id="rId50"/>
    <p:sldId id="315" r:id="rId51"/>
    <p:sldId id="316" r:id="rId52"/>
    <p:sldId id="317" r:id="rId53"/>
    <p:sldId id="324" r:id="rId54"/>
    <p:sldId id="325" r:id="rId55"/>
    <p:sldId id="318" r:id="rId56"/>
    <p:sldId id="326" r:id="rId57"/>
    <p:sldId id="320" r:id="rId58"/>
    <p:sldId id="321" r:id="rId59"/>
    <p:sldId id="327" r:id="rId60"/>
    <p:sldId id="322" r:id="rId61"/>
    <p:sldId id="328" r:id="rId62"/>
    <p:sldId id="323" r:id="rId63"/>
    <p:sldId id="330" r:id="rId64"/>
    <p:sldId id="332" r:id="rId65"/>
    <p:sldId id="329" r:id="rId66"/>
    <p:sldId id="331" r:id="rId67"/>
    <p:sldId id="333" r:id="rId68"/>
    <p:sldId id="334" r:id="rId69"/>
    <p:sldId id="335" r:id="rId70"/>
    <p:sldId id="336" r:id="rId71"/>
    <p:sldId id="337" r:id="rId72"/>
    <p:sldId id="338" r:id="rId73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66CCFF"/>
    <a:srgbClr val="FF99FF"/>
    <a:srgbClr val="FF7C80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71" autoAdjust="0"/>
    <p:restoredTop sz="94624" autoAdjust="0"/>
  </p:normalViewPr>
  <p:slideViewPr>
    <p:cSldViewPr>
      <p:cViewPr varScale="1">
        <p:scale>
          <a:sx n="87" d="100"/>
          <a:sy n="87" d="100"/>
        </p:scale>
        <p:origin x="102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833DF-076D-4036-A1B7-BE03A474F01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5152B-0DBD-4818-9FE2-83B98BCEDB89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42841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A5152B-0DBD-4818-9FE2-83B98BCEDB89}" type="slidenum">
              <a:rPr lang="pl-PL" smtClean="0"/>
              <a:pPr/>
              <a:t>72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144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0DBBE-F126-4DD9-AE7C-29A49C312D3E}" type="datetimeFigureOut">
              <a:rPr lang="pl-PL" smtClean="0"/>
              <a:pPr/>
              <a:t>2019-10-24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5D1EC-6BF8-48B0-88B2-134C29BF596D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G:\sztandar%20prezentacja\PI&#280;KNIE%20&#379;Y&#262;.%20%20&#347;piewa%20Dorota%20Jarema.mp3" TargetMode="External"/><Relationship Id="rId1" Type="http://schemas.microsoft.com/office/2007/relationships/media" Target="file:///G:\sztandar%20prezentacja\PI&#280;KNIE%20&#379;Y&#262;.%20%20&#347;piewa%20Dorota%20Jarema.mp3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E:\sztandar%20prezentacja\Rozko&#322;ysz%20pie&#347;ni&#261;%20&#347;wiat%20-%20Ch&#243;r%20Hades%20Band%20Koncert%20151.mp3" TargetMode="External"/><Relationship Id="rId1" Type="http://schemas.microsoft.com/office/2007/relationships/media" Target="file:///E:\sztandar%20prezentacja\Rozko&#322;ysz%20pie&#347;ni&#261;%20&#347;wiat%20-%20Ch&#243;r%20Hades%20Band%20Koncert%20151.mp3" TargetMode="External"/><Relationship Id="rId4" Type="http://schemas.openxmlformats.org/officeDocument/2006/relationships/image" Target="../media/image3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484785"/>
            <a:ext cx="7846640" cy="3096344"/>
          </a:xfrm>
        </p:spPr>
        <p:txBody>
          <a:bodyPr>
            <a:normAutofit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NADANIE SZTANDARU</a:t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PIĘKNIE ŻYĆ.  śpiewa Dorota Jare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52800" y="2209800"/>
            <a:ext cx="2438400" cy="2438400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0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Pierwsza siedziba 1921 – 1925 </a:t>
            </a:r>
            <a:endParaRPr lang="pl-PL" dirty="0"/>
          </a:p>
        </p:txBody>
      </p:sp>
      <p:pic>
        <p:nvPicPr>
          <p:cNvPr id="4" name="Symbol zastępczy zawartości 3" descr="modlinska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812" y="1705769"/>
            <a:ext cx="6048375" cy="4314825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Pierwsza siedziba 1921 – 1925 </a:t>
            </a:r>
            <a:endParaRPr lang="pl-PL" dirty="0"/>
          </a:p>
        </p:txBody>
      </p:sp>
      <p:pic>
        <p:nvPicPr>
          <p:cNvPr id="4" name="Symbol zastępczy zawartości 3" descr="modlinska257-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412776"/>
            <a:ext cx="5913328" cy="4434996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Druga siedziba 1925 – 1930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/>
              <a:t>Ze względu na trudne warunki lokalowe w 1925 roku szkoła została przeniesiona do budynku przy ulicy Klasyków </a:t>
            </a:r>
            <a:r>
              <a:rPr lang="pl-PL" dirty="0" smtClean="0"/>
              <a:t>(dom </a:t>
            </a:r>
            <a:r>
              <a:rPr lang="pl-PL" dirty="0"/>
              <a:t>nad stawem, między ul. Modlińską i kościołem).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Druga siedziba 1925 – 1930 </a:t>
            </a:r>
            <a:endParaRPr lang="pl-PL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22" y="1809938"/>
            <a:ext cx="5719156" cy="4106487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Trzecia siedziba 1930 – 1939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	Rok </a:t>
            </a:r>
            <a:r>
              <a:rPr lang="pl-PL" dirty="0"/>
              <a:t>szkolny 1930/31 przyniósł kolejną zmianę lokalizacji. Szkoła zajęła parterowy budynek przy ul. Uczniowskiej 14. Urządzono tu dwie sale lekcyjne, a po dwóch latach dobudowano kolejne dwie. Szkoła była już </a:t>
            </a:r>
            <a:r>
              <a:rPr lang="pl-PL" dirty="0" smtClean="0"/>
              <a:t>placówką 6-oddziałową</a:t>
            </a:r>
            <a:r>
              <a:rPr lang="pl-PL" dirty="0"/>
              <a:t>. 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Trzecia siedziba 1930 – 1939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/>
              <a:t>	</a:t>
            </a:r>
            <a:r>
              <a:rPr lang="pl-PL" dirty="0" smtClean="0"/>
              <a:t> W roku 1931/32 kierownikiem jej został pan Świątek. Od 1937 roku pan Łuszczak, a po nim od 1939 roku kierownictwo sprawował pan B. Gass. Szkoła pod względem narodowościowym nie była jednolita. Oprócz dzieci polskich uczęszczało ok. 15% dzieci żydowskich oraz około 10% dzieci kolonistów niemieckich ze Świdrów i Kępy Tarchomińskiej. Nauka trwała tu do czasu wybuchu II wojny światowej.</a:t>
            </a:r>
            <a:endParaRPr lang="pl-PL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Trzecia siedziba 1930 – 1939 </a:t>
            </a:r>
            <a:endParaRPr lang="pl-PL" dirty="0"/>
          </a:p>
        </p:txBody>
      </p:sp>
      <p:pic>
        <p:nvPicPr>
          <p:cNvPr id="4" name="Picture 3" descr="DSC0358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23728" y="1556792"/>
            <a:ext cx="5259003" cy="4171654"/>
          </a:xfr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Trzecia siedziba 1930 – 1939 </a:t>
            </a:r>
            <a:endParaRPr lang="pl-PL" dirty="0"/>
          </a:p>
        </p:txBody>
      </p:sp>
      <p:pic>
        <p:nvPicPr>
          <p:cNvPr id="4" name="Picture 5" descr="DSC0358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35696" y="1844824"/>
            <a:ext cx="5647196" cy="4237213"/>
          </a:xfr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Trzecia siedziba 1930 – 1939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132856"/>
            <a:ext cx="5578314" cy="3748627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Tajne nauczanie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/>
              <a:t>We wrześniu 1939 r. w wyniku działań wojennych nauki nie rozpoczęto. Po kapitulacji Warszawy nauczyciele podjęli tajne nauczanie, które trwało nieprzerwanie przez okres okupacji. Wybuch Powstania Warszawskiego uniemożliwił kontynuowanie nauki. Dopiero w lutym 1945 r. po wyzwoleniu Warszawy i powrocie z wysiedlenia podjęto pracę w zrujnowanym budynku bez drzwi, okien i pieców. Szkoła w Henrykowie rozpoczęła działalność jako jedna z nielicznych na Pradze-Północ.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1917 – 2019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492896"/>
            <a:ext cx="8229600" cy="3633267"/>
          </a:xfrm>
        </p:spPr>
        <p:txBody>
          <a:bodyPr/>
          <a:lstStyle/>
          <a:p>
            <a:pPr algn="ctr">
              <a:buNone/>
            </a:pPr>
            <a:r>
              <a:rPr lang="pl-PL" dirty="0" smtClean="0"/>
              <a:t>SZKOŁA PODSTAWOWA NR 257 </a:t>
            </a:r>
            <a:br>
              <a:rPr lang="pl-PL" dirty="0" smtClean="0"/>
            </a:br>
            <a:r>
              <a:rPr lang="pl-PL" dirty="0" smtClean="0"/>
              <a:t>IM. PROF. MARIANA FALSKIEGO</a:t>
            </a:r>
            <a:br>
              <a:rPr lang="pl-PL" dirty="0" smtClean="0"/>
            </a:br>
            <a:r>
              <a:rPr lang="pl-PL" dirty="0" smtClean="0"/>
              <a:t>UL. PODRÓŻNICZA 11</a:t>
            </a:r>
            <a:br>
              <a:rPr lang="pl-PL" dirty="0" smtClean="0"/>
            </a:br>
            <a:r>
              <a:rPr lang="pl-PL" dirty="0" smtClean="0"/>
              <a:t>WARSZAWA</a:t>
            </a:r>
            <a:endParaRPr lang="pl-PL" dirty="0"/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Tajne nauczanie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W trakcie okupacji tajne komplety na terenie Wiśniewa prowadzili bracia Antoni i Wojciech Zawadzcy.</a:t>
            </a:r>
          </a:p>
          <a:p>
            <a:pPr>
              <a:buNone/>
            </a:pP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" name="Obraz 5" descr="zawadzki2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99992" y="2996952"/>
            <a:ext cx="2510532" cy="3356940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Tajne nauczanie</a:t>
            </a:r>
            <a:endParaRPr lang="pl-PL" dirty="0"/>
          </a:p>
        </p:txBody>
      </p:sp>
      <p:pic>
        <p:nvPicPr>
          <p:cNvPr id="4" name="Symbol zastępczy zawartości 3" descr="18.vii.1937_wisniew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628800"/>
            <a:ext cx="3456384" cy="462168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Tajne nauczanie</a:t>
            </a:r>
            <a:endParaRPr lang="pl-PL" dirty="0"/>
          </a:p>
        </p:txBody>
      </p:sp>
      <p:pic>
        <p:nvPicPr>
          <p:cNvPr id="4" name="Symbol zastępczy zawartości 3" descr="zawadzki2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916832"/>
            <a:ext cx="3168352" cy="423654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1950 – 1956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/>
              <a:t>Od roku 1950 dzieci rozpoczęły naukę w 7-letniej szkole, a pierwsi jej absolwenci otrzymali świadectwo ukończenia szkoły podstawowej w roku 1957. Nauka odbywała się w trudnych warunkach w tzw. klasach łączonych.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1945 – 1950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/>
              <a:t>W pierwszych latach powojennych 3-letnia placówka liczyła 6 oddziałów i 4 nauczycieli. Kierownictwo objęła p. Czesława Gass, wieloletni pedagog i osoba, która wniosła wiele zasług w dzieło budowy szkoły. W tym czasie uczyło się tu od 80 do 200 uczniów.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Nowa siedziba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/>
              <a:t>W 1953 roku rozpoczęto budowę nowego obiektu. Okoliczne szkoły zabiegały u władz oświatowych o jego przydział. Jednak to henrykowskiej placówce przyznano ten nowy obiekt, mieszczący się przy ulicy Podróżniczej 11.</a:t>
            </a:r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/>
              <a:t>	Począwszy od 1956 r. stał się on siedzibą przeniesionej z Henrykowa szkoły, która odtąd nosiła nr 113 i była to pierwsza nowa placówka na terenie Pragi-Północ. Oprócz szkoły podstawowej, liczącej 7 klas mieściły się 4 klasy licealne, będące filią XIII Liceum Ogólnokształcącego przy ul. Odrowąża. W tym czasie w 1956 roku kierownictwo szkoły powierzono panu Stanisławowi Strzyżewskiemu.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Czwarta siedziba 1956</a:t>
            </a:r>
            <a:endParaRPr lang="pl-PL" dirty="0"/>
          </a:p>
        </p:txBody>
      </p:sp>
      <p:pic>
        <p:nvPicPr>
          <p:cNvPr id="4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337" y="1815306"/>
            <a:ext cx="6029325" cy="409575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sp257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332656"/>
            <a:ext cx="8413409" cy="5328592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pl-PL" dirty="0" smtClean="0"/>
              <a:t>	Nowa </a:t>
            </a:r>
            <a:r>
              <a:rPr lang="pl-PL" dirty="0"/>
              <a:t>11-letnia szkoła otrzymała w roku szkolnym 1960/61 numer i nazwę: Szkoła Podstawowa i Liceum Ogólnokształcące nr XLVII. Tego samego roku w czerwcu odbył się pierwszy egzamin dojrzałości. W styczniu następnego roku 11-latce nadano imię St. Czarnieckiego. Od 1960 roku dyrektorem był pan </a:t>
            </a:r>
            <a:r>
              <a:rPr lang="pl-PL"/>
              <a:t>Władysław </a:t>
            </a:r>
            <a:r>
              <a:rPr lang="pl-PL" smtClean="0"/>
              <a:t>Rydzewski.</a:t>
            </a:r>
            <a:endParaRPr lang="pl-PL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64601" cy="5832648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zkola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476672"/>
            <a:ext cx="7340633" cy="5505475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356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32656"/>
            <a:ext cx="8297258" cy="5649491"/>
          </a:xfrm>
          <a:noFill/>
          <a:ln w="5715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76470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	Lata </a:t>
            </a:r>
            <a:r>
              <a:rPr lang="pl-PL" dirty="0"/>
              <a:t>1966/67 stały się przełomowe. Władze oświatowe rozdzieliły szkołę podstawową od liceum i utworzyły z dniem 1 IX 1966 r. Szkołę Podstawową nr 257. Kierownictwo placówki objęła pani Alina </a:t>
            </a:r>
            <a:r>
              <a:rPr lang="pl-PL" dirty="0" err="1"/>
              <a:t>Budziszewska</a:t>
            </a:r>
            <a:r>
              <a:rPr lang="pl-PL" dirty="0"/>
              <a:t>. Nauka w szkole została wydłużona do 8 lat. Stan uczniów wynosił wówczas ok. 400, a w czerwcu opuściło szkołę 33 absolwentów klas VIII. Od roku 1972 nastąpiła poprawa warunków lokalowych, gdyż liceum zostało przeniesione na ulicę Toruńską. W roku szkolnym 1972/73 kierownictwo sprawowała pani Janina Makowska.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DSC0369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548680"/>
            <a:ext cx="7906756" cy="5361459"/>
          </a:xfrm>
          <a:noFill/>
          <a:ln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lasa z dyr.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692696"/>
            <a:ext cx="7000030" cy="4736687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/>
              <a:t>We wrześniu 1974 roku dyrektorem szkoły została Pani Wiesława </a:t>
            </a:r>
            <a:r>
              <a:rPr lang="pl-PL" dirty="0" err="1"/>
              <a:t>Prazimowska</a:t>
            </a:r>
            <a:r>
              <a:rPr lang="pl-PL" dirty="0"/>
              <a:t>. W październiku tego roku po śmierci prof. M. Falskiego Rada Pedagogiczna wraz z organizacjami szkolnymi wystąpiła z wnioskiem o nadanie szkole imienia tego znanego pedagoga - twórcy elementarza dla wielu pokoleń Polaków. 29 XII 1976 roku w obecności przedstawicieli władz oświatowych i rodziny profesora odbyła się uroczystość nadania szkole imienia i sztandaru.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klasa dyr2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476672"/>
            <a:ext cx="7546996" cy="5328592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Nadanie sztandaru 29 XII 1976 </a:t>
            </a:r>
            <a:endParaRPr lang="pl-PL" dirty="0"/>
          </a:p>
        </p:txBody>
      </p:sp>
      <p:pic>
        <p:nvPicPr>
          <p:cNvPr id="4" name="Picture 4" descr="skanuj005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49162" y="1600200"/>
            <a:ext cx="3445675" cy="4525963"/>
          </a:xfr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Nadanie sztandaru 29 XII 1976 </a:t>
            </a:r>
            <a:endParaRPr lang="pl-PL" dirty="0"/>
          </a:p>
        </p:txBody>
      </p:sp>
      <p:pic>
        <p:nvPicPr>
          <p:cNvPr id="4" name="Picture 6" descr="skanuj005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89837" y="1600200"/>
            <a:ext cx="3364326" cy="4525963"/>
          </a:xfrm>
          <a:noFill/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Profesor Marian Falski</a:t>
            </a:r>
            <a:endParaRPr lang="pl-PL" dirty="0"/>
          </a:p>
        </p:txBody>
      </p:sp>
      <p:pic>
        <p:nvPicPr>
          <p:cNvPr id="4" name="Symbol zastępczy zawartości 3" descr="falski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88224" y="3645024"/>
            <a:ext cx="1870019" cy="2762078"/>
          </a:xfrm>
        </p:spPr>
      </p:pic>
      <p:pic>
        <p:nvPicPr>
          <p:cNvPr id="5" name="Obraz 4" descr="falski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1268760"/>
            <a:ext cx="3419171" cy="5161792"/>
          </a:xfrm>
          <a:prstGeom prst="rect">
            <a:avLst/>
          </a:prstGeom>
        </p:spPr>
      </p:pic>
      <p:pic>
        <p:nvPicPr>
          <p:cNvPr id="6" name="Obraz 5" descr="falski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268760"/>
            <a:ext cx="2736304" cy="2736304"/>
          </a:xfrm>
          <a:prstGeom prst="rect">
            <a:avLst/>
          </a:prstGeom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Warszawa w 1917 roku</a:t>
            </a:r>
            <a:endParaRPr lang="pl-PL" dirty="0"/>
          </a:p>
        </p:txBody>
      </p:sp>
      <p:pic>
        <p:nvPicPr>
          <p:cNvPr id="4" name="Symbol zastępczy zawartości 3" descr="59b7a5de98847_o_lar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99210" y="1600200"/>
            <a:ext cx="6145579" cy="4525963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Nadanie imienia 29 XII 1976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Patronem Szkoły Podstawowej nr 257 zostaje wybitny pedagog, profesor Marian Falski, twórca „Elementarza”</a:t>
            </a:r>
            <a:endParaRPr lang="pl-PL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zawartości 7" descr="sp2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71400"/>
            <a:ext cx="9244707" cy="7029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Elementarz prof. Mariana Falskiego</a:t>
            </a:r>
            <a:endParaRPr lang="pl-PL" dirty="0"/>
          </a:p>
        </p:txBody>
      </p:sp>
      <p:pic>
        <p:nvPicPr>
          <p:cNvPr id="4" name="Symbol zastępczy zawartości 3" descr="elementarz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72816"/>
            <a:ext cx="5960994" cy="39523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Elementarz prof. Mariana Falskiego</a:t>
            </a:r>
            <a:endParaRPr lang="pl-PL" dirty="0"/>
          </a:p>
        </p:txBody>
      </p:sp>
      <p:pic>
        <p:nvPicPr>
          <p:cNvPr id="4" name="Symbol zastępczy zawartości 3" descr="elementarz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Elementarz prof. Mariana Falskiego</a:t>
            </a:r>
            <a:endParaRPr lang="pl-PL" dirty="0"/>
          </a:p>
        </p:txBody>
      </p:sp>
      <p:pic>
        <p:nvPicPr>
          <p:cNvPr id="4" name="Symbol zastępczy zawartości 3" descr="elementarz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1412776"/>
            <a:ext cx="5688632" cy="475941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Elementarz prof. Mariana Falskiego</a:t>
            </a:r>
            <a:endParaRPr lang="pl-PL" dirty="0"/>
          </a:p>
        </p:txBody>
      </p:sp>
      <p:pic>
        <p:nvPicPr>
          <p:cNvPr id="4" name="Symbol zastępczy zawartości 3" descr="elementarz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3875" y="1948656"/>
            <a:ext cx="8096250" cy="38290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Elementarz prof. Mariana Falskiego</a:t>
            </a:r>
            <a:endParaRPr lang="pl-PL" dirty="0"/>
          </a:p>
        </p:txBody>
      </p:sp>
      <p:pic>
        <p:nvPicPr>
          <p:cNvPr id="4" name="Symbol zastępczy zawartości 3" descr="elementarz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23875" y="2015331"/>
            <a:ext cx="8096250" cy="36957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Elementarz prof. Mariana Falskiego</a:t>
            </a:r>
            <a:endParaRPr lang="pl-PL" dirty="0"/>
          </a:p>
        </p:txBody>
      </p:sp>
      <p:pic>
        <p:nvPicPr>
          <p:cNvPr id="6" name="Symbol zastępczy zawartości 5" descr="elementarz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4301" y="1484784"/>
            <a:ext cx="5717574" cy="464137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Elementarz prof. Mariana Falskiego</a:t>
            </a:r>
            <a:endParaRPr lang="pl-PL" dirty="0"/>
          </a:p>
        </p:txBody>
      </p:sp>
      <p:pic>
        <p:nvPicPr>
          <p:cNvPr id="4" name="Symbol zastępczy zawartości 3" descr="elementarz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18734" y="1628800"/>
            <a:ext cx="5229766" cy="4244156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Elementarz prof. Mariana Falskiego</a:t>
            </a:r>
            <a:endParaRPr lang="pl-PL" dirty="0"/>
          </a:p>
        </p:txBody>
      </p:sp>
      <p:pic>
        <p:nvPicPr>
          <p:cNvPr id="4" name="Symbol zastępczy zawartości 3" descr="elementarz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35626" y="1600200"/>
            <a:ext cx="5272747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Warszawa w 1917 roku</a:t>
            </a:r>
            <a:endParaRPr lang="pl-PL" dirty="0"/>
          </a:p>
        </p:txBody>
      </p:sp>
      <p:pic>
        <p:nvPicPr>
          <p:cNvPr id="4" name="Symbol zastępczy zawartości 3" descr="66315598_1542992575837996_6880832676740202496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4111" y="1600200"/>
            <a:ext cx="6055777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sz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4355976" cy="7029401"/>
          </a:xfrm>
          <a:prstGeom prst="rect">
            <a:avLst/>
          </a:prstGeom>
        </p:spPr>
      </p:pic>
      <p:pic>
        <p:nvPicPr>
          <p:cNvPr id="6" name="Obraz 5" descr="sz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44081" y="0"/>
            <a:ext cx="499991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1978 – 2002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W kolejnych latach zmieniali się dyrektorzy szkoły. </a:t>
            </a:r>
            <a:r>
              <a:rPr lang="pl-PL" dirty="0"/>
              <a:t>W latach 1978 – 1982 kierownictwo szkoły sprawowała pani Barbara </a:t>
            </a:r>
            <a:r>
              <a:rPr lang="pl-PL" dirty="0" smtClean="0"/>
              <a:t>Leończuk. Następnie w latach 1982 – 1990 była pani Helena Grodzka Szczech. W trakcie jej kadencji szkoła obchodziła swoją 70 rocznicę powstania. </a:t>
            </a:r>
            <a:endParaRPr lang="pl-PL" dirty="0"/>
          </a:p>
        </p:txBody>
      </p:sp>
      <p:pic>
        <p:nvPicPr>
          <p:cNvPr id="5" name="Rozkołysz pieśnią świat - Chór Hades Band Koncert 1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139952" y="472514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72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1978 – 2002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W </a:t>
            </a:r>
            <a:r>
              <a:rPr lang="pl-PL" dirty="0"/>
              <a:t>kolejnych latach liczba uczniów i nauczycieli systematycznie wzrastała. Szkoła pracująca dotąd w systemie jednozmianowym rozpoczęła pracę na dwie zmiany, a w roku szkolnym 1990/91 utworzono nawet filię przy ul. Atutowej. Grono pedagogiczne było najliczniejsze w dotychczasowej historii placówki, liczyło niemal 50 nauczycieli, zaś liczba uczniów dobiegała do 1000.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DSC0356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584" y="260648"/>
            <a:ext cx="7968885" cy="5976664"/>
          </a:xfr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SC036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1520" y="548680"/>
            <a:ext cx="8513538" cy="5649491"/>
          </a:xfr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2002 – 2007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/>
              <a:t>W 2002 roku kierownictwo szkoły objęła pani Beata </a:t>
            </a:r>
            <a:r>
              <a:rPr lang="pl-PL" dirty="0" err="1"/>
              <a:t>Pergałowska</a:t>
            </a:r>
            <a:r>
              <a:rPr lang="pl-PL" dirty="0" smtClean="0"/>
              <a:t>. </a:t>
            </a:r>
            <a:r>
              <a:rPr lang="pl-PL" dirty="0"/>
              <a:t>W 2006/07 po kapitalnym remoncie szkoła zyskała nowe oblicze. Zostały też gruntownie przebudowane boiska szkolne w wyniku czego powstały profesjonalne obiekty sportowe</a:t>
            </a:r>
            <a:r>
              <a:rPr lang="pl-PL" dirty="0" smtClean="0"/>
              <a:t>. </a:t>
            </a:r>
            <a:endParaRPr lang="pl-PL" dirty="0"/>
          </a:p>
        </p:txBody>
      </p:sp>
    </p:spTree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 descr="dyrekcj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6162" y="908720"/>
            <a:ext cx="8230104" cy="4680520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sp25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100901" cy="5400600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7410" name="Picture 2" descr="Wielkie zwycięstwo szkoły na Podróżniczej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8173800" cy="4968552"/>
          </a:xfrm>
          <a:prstGeom prst="rect">
            <a:avLst/>
          </a:prstGeom>
          <a:noFill/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100_991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295511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Warszawa w 1917 roku</a:t>
            </a:r>
            <a:endParaRPr lang="pl-PL" dirty="0"/>
          </a:p>
        </p:txBody>
      </p:sp>
      <p:pic>
        <p:nvPicPr>
          <p:cNvPr id="4" name="Symbol zastępczy zawartości 3" descr="69315596_2555896374502942_5780023118437285888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67778" y="1600200"/>
            <a:ext cx="6408443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2007 – 2011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pl-PL" dirty="0"/>
              <a:t>	</a:t>
            </a:r>
            <a:r>
              <a:rPr lang="pl-PL" dirty="0" smtClean="0"/>
              <a:t>W </a:t>
            </a:r>
            <a:r>
              <a:rPr lang="pl-PL" dirty="0"/>
              <a:t>październiku 2007r. odbyły się uroczystości związane z 90-leciem założenia szkoły. Jednocześnie z jubileuszem szkoła obchodziła 50 rocznicę oddania do użytku obecnej siedziby placówki oraz 30 – lecie nadania sztandaru i imienia profesora Mariana Falskiego. Uroczystość uświetnili swoją obecnością przedstawiciele władz Urzędu Warszawa – Białołęka oraz władz oświatowych, którzy nadali szkole Akt Jubileuszowy z okazji 90-lecia istnienia placówki.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 descr="akt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585425" y="1086983"/>
            <a:ext cx="6034617" cy="4525963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	Pod </a:t>
            </a:r>
            <a:r>
              <a:rPr lang="pl-PL" dirty="0"/>
              <a:t>koniec 2011r. rozpoczęto przebudowę szkoły. Z dwóch byłych mieszkań nauczycielskich nad łącznikiem do sali gimnastycznej powstały sale dydaktyczne. Przebudowano też klatkę schodową. W dobudowanej części powstała szatnia i dodatkowa sala lekcyjna. Nowa część budynku została oddana do użytku we wrześniu 2012 roku i przeznaczona dla najmłodszych dzieci uczących się w SP 257. Uczniowie otrzymali osobne wejście, szatnię oraz trzy nowoczesne, funkcjonalne sale lekcyjne.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rzedszkole_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064896" cy="6051898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7776864" cy="5832648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nowaczesc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260648"/>
            <a:ext cx="7992888" cy="5997863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0"/>
            <a:ext cx="8188618" cy="2610533"/>
          </a:xfrm>
          <a:prstGeom prst="rect">
            <a:avLst/>
          </a:prstGeom>
        </p:spPr>
      </p:pic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pPr>
              <a:buNone/>
            </a:pPr>
            <a:r>
              <a:rPr lang="pl-PL" dirty="0"/>
              <a:t>	</a:t>
            </a:r>
            <a:r>
              <a:rPr lang="pl-PL" dirty="0" smtClean="0"/>
              <a:t>20 października 2017 roku odbyła się uroczystości z okazji 100 – </a:t>
            </a:r>
            <a:r>
              <a:rPr lang="pl-PL" dirty="0" err="1" smtClean="0"/>
              <a:t>lecia</a:t>
            </a:r>
            <a:r>
              <a:rPr lang="pl-PL" dirty="0" smtClean="0"/>
              <a:t> Szkoły Podstawowej nr 257.</a:t>
            </a:r>
            <a:endParaRPr lang="pl-PL" dirty="0"/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1917 – 2017 </a:t>
            </a:r>
            <a:endParaRPr lang="pl-PL" dirty="0"/>
          </a:p>
        </p:txBody>
      </p:sp>
      <p:pic>
        <p:nvPicPr>
          <p:cNvPr id="6" name="Symbol zastępczy zawartości 5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5" y="260648"/>
            <a:ext cx="8256917" cy="6192688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448938" cy="6336704"/>
          </a:xfrm>
        </p:spPr>
      </p:pic>
    </p:spTree>
  </p:cSld>
  <p:clrMapOvr>
    <a:masterClrMapping/>
  </p:clrMapOvr>
  <p:transition advTm="4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Warszawa w 1917 roku</a:t>
            </a:r>
            <a:endParaRPr lang="pl-PL" dirty="0"/>
          </a:p>
        </p:txBody>
      </p:sp>
      <p:pic>
        <p:nvPicPr>
          <p:cNvPr id="4" name="Symbol zastępczy zawartości 3" descr="69827511_2571906679568578_7001311633288986624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58298" y="1600200"/>
            <a:ext cx="6427403" cy="4525963"/>
          </a:xfr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2017 – 2019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Obecnie w szkole uczy się 660 uczniów w 32 oddziałach. Zatrudnionych jest 91 nauczycieli i 25 pracowników niepedagogicznych.</a:t>
            </a:r>
            <a:endParaRPr lang="pl-PL" dirty="0"/>
          </a:p>
        </p:txBody>
      </p:sp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2017 – 2019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dirty="0" smtClean="0"/>
              <a:t>	Rytm </a:t>
            </a:r>
            <a:r>
              <a:rPr lang="pl-PL" dirty="0"/>
              <a:t>życia naszej społeczności wyznaczają terminy uroczystości szkolnych, konkursów, zawodów, corocznych sprawdzianów i zwykłej, codziennej pracy</a:t>
            </a:r>
            <a:r>
              <a:rPr lang="pl-PL" dirty="0" smtClean="0"/>
              <a:t>. Wraz </a:t>
            </a:r>
            <a:r>
              <a:rPr lang="pl-PL" dirty="0"/>
              <a:t>ze wszystkimi absolwentami i uczniami jesteśmy spadkobiercami 100-letniej tradycji naszej szkoły. Staramy się znać i kultywować jej historię i zwyczaje.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</a:pPr>
            <a:r>
              <a:rPr lang="pl-PL" dirty="0" smtClean="0"/>
              <a:t>	</a:t>
            </a:r>
          </a:p>
          <a:p>
            <a:pPr algn="r">
              <a:buNone/>
            </a:pPr>
            <a:endParaRPr lang="pl-PL" dirty="0" smtClean="0"/>
          </a:p>
          <a:p>
            <a:pPr algn="r">
              <a:buNone/>
            </a:pPr>
            <a:endParaRPr lang="pl-PL" dirty="0" smtClean="0"/>
          </a:p>
          <a:p>
            <a:pPr algn="r">
              <a:buNone/>
            </a:pPr>
            <a:endParaRPr lang="pl-PL" dirty="0" smtClean="0"/>
          </a:p>
          <a:p>
            <a:pPr algn="r">
              <a:buNone/>
            </a:pPr>
            <a:endParaRPr lang="pl-PL" dirty="0" smtClean="0"/>
          </a:p>
          <a:p>
            <a:pPr algn="r">
              <a:buNone/>
            </a:pPr>
            <a:r>
              <a:rPr lang="pl-PL" sz="2400" dirty="0" smtClean="0"/>
              <a:t>Prezentację opracowała:</a:t>
            </a:r>
          </a:p>
          <a:p>
            <a:pPr algn="r">
              <a:buNone/>
            </a:pPr>
            <a:r>
              <a:rPr lang="pl-PL" sz="2400" dirty="0" smtClean="0"/>
              <a:t>Adrianna Kowalczyk - Kurach</a:t>
            </a:r>
            <a:endParaRPr lang="pl-PL" sz="2400" dirty="0"/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Początki Szkoły Podstawowej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/>
              <a:t>	</a:t>
            </a:r>
          </a:p>
          <a:p>
            <a:pPr>
              <a:buNone/>
            </a:pPr>
            <a:r>
              <a:rPr lang="pl-PL" dirty="0"/>
              <a:t>	W 1917 roku powołana została do życia tzw. Ochrona Rady Miejskiej Opiekuńczej, która dała początek naszej szkole. Była to jednoklasowa szkoła, posiadająca dwa oddziały z 25 uczniami i mieszcząca się w jednej izbie. Pierwszym nauczycielem i zarazem kierownikiem była pani Florentyna Niewiarowska, a następnie </a:t>
            </a:r>
            <a:r>
              <a:rPr lang="pl-PL" dirty="0" smtClean="0"/>
              <a:t>Janina Pelc</a:t>
            </a:r>
            <a:r>
              <a:rPr lang="pl-PL" dirty="0"/>
              <a:t>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Szkoła Powszechna w Henrykowie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dirty="0" smtClean="0"/>
              <a:t>	W 1919 roku szkołę przejęła gmina Jabłonna. Do 1921 roku mieściła się w domu państwa </a:t>
            </a:r>
            <a:r>
              <a:rPr lang="pl-PL" dirty="0" err="1" smtClean="0"/>
              <a:t>Haydzionych</a:t>
            </a:r>
            <a:r>
              <a:rPr lang="pl-PL" dirty="0" smtClean="0"/>
              <a:t>. </a:t>
            </a:r>
          </a:p>
          <a:p>
            <a:pPr>
              <a:buNone/>
            </a:pPr>
            <a:r>
              <a:rPr lang="pl-PL" dirty="0" smtClean="0"/>
              <a:t>	W </a:t>
            </a:r>
            <a:r>
              <a:rPr lang="pl-PL" dirty="0"/>
              <a:t>roku </a:t>
            </a:r>
            <a:r>
              <a:rPr lang="pl-PL" dirty="0" smtClean="0"/>
              <a:t>1921 szkoła została przeniesiona </a:t>
            </a:r>
            <a:r>
              <a:rPr lang="pl-PL" dirty="0"/>
              <a:t>na ulicę Modlińską i otrzymała nazwę Szkoły Powszechnej w Henrykowie. W tym czasie posiadała już własną bibliotekę i liczyła ok. 50 uczniów. W roku szkolnym 1922/23 w szkole pracowało trzech nauczycieli. Trudności finansowe tamtych lat powodowały brak woźnego, a uczniowie razem z nauczycielami sprzątali izby lekcyjne, rąbali drewno i palili w piecach.</a:t>
            </a:r>
          </a:p>
        </p:txBody>
      </p:sp>
    </p:spTree>
  </p:cSld>
  <p:clrMapOvr>
    <a:masterClrMapping/>
  </p:clrMapOvr>
  <p:transition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174</Words>
  <Application>Microsoft Office PowerPoint</Application>
  <PresentationFormat>Pokaz na ekranie (4:3)</PresentationFormat>
  <Paragraphs>82</Paragraphs>
  <Slides>72</Slides>
  <Notes>1</Notes>
  <HiddenSlides>0</HiddenSlides>
  <MMClips>2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72</vt:i4>
      </vt:variant>
    </vt:vector>
  </HeadingPairs>
  <TitlesOfParts>
    <vt:vector size="75" baseType="lpstr">
      <vt:lpstr>Arial</vt:lpstr>
      <vt:lpstr>Calibri</vt:lpstr>
      <vt:lpstr>Motyw pakietu Office</vt:lpstr>
      <vt:lpstr> NADANIE SZTANDARU  </vt:lpstr>
      <vt:lpstr>1917 – 2019 </vt:lpstr>
      <vt:lpstr>Prezentacja programu PowerPoint</vt:lpstr>
      <vt:lpstr>Warszawa w 1917 roku</vt:lpstr>
      <vt:lpstr>Warszawa w 1917 roku</vt:lpstr>
      <vt:lpstr>Warszawa w 1917 roku</vt:lpstr>
      <vt:lpstr>Warszawa w 1917 roku</vt:lpstr>
      <vt:lpstr>Początki Szkoły Podstawowej</vt:lpstr>
      <vt:lpstr>Szkoła Powszechna w Henrykowie</vt:lpstr>
      <vt:lpstr>Pierwsza siedziba 1921 – 1925 </vt:lpstr>
      <vt:lpstr>Pierwsza siedziba 1921 – 1925 </vt:lpstr>
      <vt:lpstr>Druga siedziba 1925 – 1930 </vt:lpstr>
      <vt:lpstr>Druga siedziba 1925 – 1930 </vt:lpstr>
      <vt:lpstr>Trzecia siedziba 1930 – 1939 </vt:lpstr>
      <vt:lpstr>Trzecia siedziba 1930 – 1939 </vt:lpstr>
      <vt:lpstr>Trzecia siedziba 1930 – 1939 </vt:lpstr>
      <vt:lpstr>Trzecia siedziba 1930 – 1939 </vt:lpstr>
      <vt:lpstr>Trzecia siedziba 1930 – 1939 </vt:lpstr>
      <vt:lpstr>Tajne nauczanie</vt:lpstr>
      <vt:lpstr>Tajne nauczanie</vt:lpstr>
      <vt:lpstr>Tajne nauczanie</vt:lpstr>
      <vt:lpstr>Tajne nauczanie</vt:lpstr>
      <vt:lpstr>1950 – 1956 </vt:lpstr>
      <vt:lpstr>1945 – 1950 </vt:lpstr>
      <vt:lpstr>Nowa siedziba</vt:lpstr>
      <vt:lpstr>Prezentacja programu PowerPoint</vt:lpstr>
      <vt:lpstr>Czwarta siedziba 1956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Nadanie sztandaru 29 XII 1976 </vt:lpstr>
      <vt:lpstr>Nadanie sztandaru 29 XII 1976 </vt:lpstr>
      <vt:lpstr>Profesor Marian Falski</vt:lpstr>
      <vt:lpstr>Nadanie imienia 29 XII 1976</vt:lpstr>
      <vt:lpstr>Prezentacja programu PowerPoint</vt:lpstr>
      <vt:lpstr>Elementarz prof. Mariana Falskiego</vt:lpstr>
      <vt:lpstr>Elementarz prof. Mariana Falskiego</vt:lpstr>
      <vt:lpstr>Elementarz prof. Mariana Falskiego</vt:lpstr>
      <vt:lpstr>Elementarz prof. Mariana Falskiego</vt:lpstr>
      <vt:lpstr>Elementarz prof. Mariana Falskiego</vt:lpstr>
      <vt:lpstr>Elementarz prof. Mariana Falskiego</vt:lpstr>
      <vt:lpstr>Elementarz prof. Mariana Falskiego</vt:lpstr>
      <vt:lpstr>Elementarz prof. Mariana Falskiego</vt:lpstr>
      <vt:lpstr>Prezentacja programu PowerPoint</vt:lpstr>
      <vt:lpstr>1978 – 2002 </vt:lpstr>
      <vt:lpstr>1978 – 2002 </vt:lpstr>
      <vt:lpstr>Prezentacja programu PowerPoint</vt:lpstr>
      <vt:lpstr>Prezentacja programu PowerPoint</vt:lpstr>
      <vt:lpstr>2002 – 2007 </vt:lpstr>
      <vt:lpstr>Prezentacja programu PowerPoint</vt:lpstr>
      <vt:lpstr>Prezentacja programu PowerPoint</vt:lpstr>
      <vt:lpstr>Prezentacja programu PowerPoint</vt:lpstr>
      <vt:lpstr>Prezentacja programu PowerPoint</vt:lpstr>
      <vt:lpstr>2007 – 2011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1917 – 2017 </vt:lpstr>
      <vt:lpstr>Prezentacja programu PowerPoint</vt:lpstr>
      <vt:lpstr>Prezentacja programu PowerPoint</vt:lpstr>
      <vt:lpstr>2017 – 2019</vt:lpstr>
      <vt:lpstr>2017 – 2019 </vt:lpstr>
      <vt:lpstr>Prezentacja programu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NADANIE SZTANDARU  SZKOŁA PODSTAWOWA NR 257  IM. PROF. MARIANA FALSKIEGO UL. PODRÓŻNICZA 11 WARSZAWA</dc:title>
  <dc:creator>home</dc:creator>
  <cp:lastModifiedBy>admin</cp:lastModifiedBy>
  <cp:revision>63</cp:revision>
  <dcterms:created xsi:type="dcterms:W3CDTF">2019-09-22T11:34:10Z</dcterms:created>
  <dcterms:modified xsi:type="dcterms:W3CDTF">2019-10-24T09:40:37Z</dcterms:modified>
</cp:coreProperties>
</file>